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12192000"/>
  <p:notesSz cx="6858000" cy="9144000"/>
  <p:embeddedFontLst>
    <p:embeddedFont>
      <p:font typeface="Roboto"/>
      <p:regular r:id="rId68"/>
      <p:bold r:id="rId69"/>
      <p:italic r:id="rId70"/>
      <p:boldItalic r:id="rId71"/>
    </p:embeddedFont>
    <p:embeddedFont>
      <p:font typeface="Katibeh"/>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4CD3E56-CB92-4C50-BD7B-D8E28AC86A44}">
  <a:tblStyle styleId="{14CD3E56-CB92-4C50-BD7B-D8E28AC86A4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CE2C52-7B63-41E8-A9F0-FF4C938C9843}" styleName="Table_1">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Katibeh-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9" name="Shape 5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7" name="Shape 6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86" name="Shape 6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4" name="Shape 7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2" name="Shape 8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Shape 83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9" name="Shape 8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2" name="Shape 9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0" name="Shape 10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3" name="Shape 10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0" name="Shape 11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7" name="Shape 11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Shape 117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74" name="Shape 11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Shape 120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01" name="Shape 1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Shape 12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28" name="Shape 12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Shape 12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55" name="Shape 12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Shape 12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82" name="Shape 12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Shape 13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09" name="Shape 13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Shape 133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36" name="Shape 13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63" name="Shape 13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Shape 138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90" name="Shape 13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Shape 14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17" name="Shape 1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Shape 144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44" name="Shape 14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Shape 14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71" name="Shape 14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Shape 149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98" name="Shape 14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Shape 152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25" name="Shape 15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Shape 155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52" name="Shape 15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Shape 157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79" name="Shape 15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Shape 160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06" name="Shape 16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Shape 163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33" name="Shape 16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Shape 165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60" name="Shape 16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Shape 168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87" name="Shape 16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Shape 171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14" name="Shape 17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Shape 174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41" name="Shape 17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Shape 17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68" name="Shape 17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Shape 17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95" name="Shape 17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0" name="Shape 1820"/>
        <p:cNvGrpSpPr/>
        <p:nvPr/>
      </p:nvGrpSpPr>
      <p:grpSpPr>
        <a:xfrm>
          <a:off x="0" y="0"/>
          <a:ext cx="0" cy="0"/>
          <a:chOff x="0" y="0"/>
          <a:chExt cx="0" cy="0"/>
        </a:xfrm>
      </p:grpSpPr>
      <p:sp>
        <p:nvSpPr>
          <p:cNvPr id="1821" name="Shape 182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22" name="Shape 18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Shape 184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49" name="Shape 18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Shape 189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93" name="Shape 18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15" name="Shape 15"/>
        <p:cNvGrpSpPr/>
        <p:nvPr/>
      </p:nvGrpSpPr>
      <p:grpSpPr>
        <a:xfrm>
          <a:off x="0" y="0"/>
          <a:ext cx="0" cy="0"/>
          <a:chOff x="0" y="0"/>
          <a:chExt cx="0" cy="0"/>
        </a:xfrm>
      </p:grpSpPr>
      <p:sp>
        <p:nvSpPr>
          <p:cNvPr id="16" name="Shape 1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세로 텍스트"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21" name="Shape 21"/>
        <p:cNvGrpSpPr/>
        <p:nvPr/>
      </p:nvGrpSpPr>
      <p:grpSpPr>
        <a:xfrm>
          <a:off x="0" y="0"/>
          <a:ext cx="0" cy="0"/>
          <a:chOff x="0" y="0"/>
          <a:chExt cx="0" cy="0"/>
        </a:xfrm>
      </p:grpSpPr>
      <p:sp>
        <p:nvSpPr>
          <p:cNvPr id="22" name="Shape 2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4" name="Shape 2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0" name="Shape 3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Shape 3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Shape 3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Shape 42"/>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Shape 44"/>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5" name="Shape 45"/>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Shape 4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콘텐츠"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그림"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Shape 68"/>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23F4F"/>
        </a:solidFill>
      </p:bgPr>
    </p:bg>
    <p:spTree>
      <p:nvGrpSpPr>
        <p:cNvPr id="87" name="Shape 87"/>
        <p:cNvGrpSpPr/>
        <p:nvPr/>
      </p:nvGrpSpPr>
      <p:grpSpPr>
        <a:xfrm>
          <a:off x="0" y="0"/>
          <a:ext cx="0" cy="0"/>
          <a:chOff x="0" y="0"/>
          <a:chExt cx="0" cy="0"/>
        </a:xfrm>
      </p:grpSpPr>
      <p:sp>
        <p:nvSpPr>
          <p:cNvPr id="88" name="Shape 88"/>
          <p:cNvSpPr/>
          <p:nvPr/>
        </p:nvSpPr>
        <p:spPr>
          <a:xfrm>
            <a:off x="-1" y="2872943"/>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89" name="Shape 89"/>
          <p:cNvSpPr/>
          <p:nvPr/>
        </p:nvSpPr>
        <p:spPr>
          <a:xfrm>
            <a:off x="0" y="2949143"/>
            <a:ext cx="12192000" cy="3908858"/>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0" name="Shape 90"/>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 name="Shape 91"/>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nvGrpSpPr>
          <p:cNvPr id="92" name="Shape 92"/>
          <p:cNvGrpSpPr/>
          <p:nvPr/>
        </p:nvGrpSpPr>
        <p:grpSpPr>
          <a:xfrm>
            <a:off x="109188" y="4010025"/>
            <a:ext cx="1653584" cy="420346"/>
            <a:chOff x="109188" y="4048125"/>
            <a:chExt cx="1653584" cy="420346"/>
          </a:xfrm>
        </p:grpSpPr>
        <p:sp>
          <p:nvSpPr>
            <p:cNvPr id="93" name="Shape 93"/>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4" name="Shape 94"/>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5" name="Shape 95"/>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6" name="Shape 96"/>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97" name="Shape 97"/>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nvGrpSpPr>
          <p:cNvPr id="98" name="Shape 98"/>
          <p:cNvGrpSpPr/>
          <p:nvPr/>
        </p:nvGrpSpPr>
        <p:grpSpPr>
          <a:xfrm>
            <a:off x="11386378" y="5409649"/>
            <a:ext cx="631915" cy="301300"/>
            <a:chOff x="123825" y="4048125"/>
            <a:chExt cx="881591" cy="420346"/>
          </a:xfrm>
        </p:grpSpPr>
        <p:sp>
          <p:nvSpPr>
            <p:cNvPr id="99" name="Shape 99"/>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0" name="Shape 100"/>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1" name="Shape 101"/>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102" name="Shape 102"/>
          <p:cNvGrpSpPr/>
          <p:nvPr/>
        </p:nvGrpSpPr>
        <p:grpSpPr>
          <a:xfrm>
            <a:off x="1371600" y="4147363"/>
            <a:ext cx="9531350" cy="1604413"/>
            <a:chOff x="1371600" y="4471213"/>
            <a:chExt cx="9531350" cy="1604413"/>
          </a:xfrm>
        </p:grpSpPr>
        <p:sp>
          <p:nvSpPr>
            <p:cNvPr id="103" name="Shape 103"/>
            <p:cNvSpPr/>
            <p:nvPr/>
          </p:nvSpPr>
          <p:spPr>
            <a:xfrm>
              <a:off x="1419225" y="4585377"/>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4" name="Shape 104"/>
            <p:cNvSpPr/>
            <p:nvPr/>
          </p:nvSpPr>
          <p:spPr>
            <a:xfrm>
              <a:off x="1371600" y="5873134"/>
              <a:ext cx="9531350" cy="202492"/>
            </a:xfrm>
            <a:prstGeom prst="round2SameRect">
              <a:avLst>
                <a:gd fmla="val 0" name="adj1"/>
                <a:gd fmla="val 50000" name="adj2"/>
              </a:avLst>
            </a:prstGeom>
            <a:solidFill>
              <a:srgbClr val="4E4C4D"/>
            </a:solidFill>
            <a:ln>
              <a:noFill/>
            </a:ln>
            <a:effectLst>
              <a:outerShdw blurRad="76200" kx="-800400" rotWithShape="0" algn="bl" dir="2700000" dist="12700" sy="-23000" ky="-8004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5" name="Shape 105"/>
            <p:cNvSpPr/>
            <p:nvPr/>
          </p:nvSpPr>
          <p:spPr>
            <a:xfrm>
              <a:off x="1450975" y="4471213"/>
              <a:ext cx="9388500" cy="1280700"/>
            </a:xfrm>
            <a:prstGeom prst="trapezoid">
              <a:avLst>
                <a:gd fmla="val 64216" name="adj"/>
              </a:avLst>
            </a:prstGeom>
            <a:solidFill>
              <a:srgbClr val="F6F6F6"/>
            </a:solidFill>
            <a:ln cap="flat" cmpd="sng" w="92075">
              <a:solidFill>
                <a:srgbClr val="F6F6F6"/>
              </a:solidFill>
              <a:prstDash val="solid"/>
              <a:round/>
              <a:headEnd len="sm" w="sm" type="none"/>
              <a:tailEnd len="sm" w="sm" type="none"/>
            </a:ln>
            <a:effectLst>
              <a:outerShdw blurRad="215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06" name="Shape 106"/>
            <p:cNvSpPr/>
            <p:nvPr/>
          </p:nvSpPr>
          <p:spPr>
            <a:xfrm>
              <a:off x="3450088" y="4562798"/>
              <a:ext cx="5394300" cy="1097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ko-KR" sz="4800">
                  <a:solidFill>
                    <a:srgbClr val="B7B7B7"/>
                  </a:solidFill>
                  <a:latin typeface="Roboto"/>
                  <a:ea typeface="Roboto"/>
                  <a:cs typeface="Roboto"/>
                  <a:sym typeface="Roboto"/>
                </a:rPr>
                <a:t>여기 어때?</a:t>
              </a:r>
              <a:endParaRPr b="1" i="1" sz="4800" u="none" cap="none" strike="noStrike">
                <a:solidFill>
                  <a:srgbClr val="B7B7B7"/>
                </a:solidFill>
                <a:latin typeface="Roboto"/>
                <a:ea typeface="Roboto"/>
                <a:cs typeface="Roboto"/>
                <a:sym typeface="Roboto"/>
              </a:endParaRPr>
            </a:p>
          </p:txBody>
        </p:sp>
      </p:grpSp>
      <p:grpSp>
        <p:nvGrpSpPr>
          <p:cNvPr id="107" name="Shape 107"/>
          <p:cNvGrpSpPr/>
          <p:nvPr/>
        </p:nvGrpSpPr>
        <p:grpSpPr>
          <a:xfrm flipH="1">
            <a:off x="7968029" y="4893458"/>
            <a:ext cx="3671995" cy="1978165"/>
            <a:chOff x="6638696" y="4768812"/>
            <a:chExt cx="3671995" cy="1978165"/>
          </a:xfrm>
        </p:grpSpPr>
        <p:sp>
          <p:nvSpPr>
            <p:cNvPr id="108" name="Shape 108"/>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09" name="Shape 109"/>
            <p:cNvGrpSpPr/>
            <p:nvPr/>
          </p:nvGrpSpPr>
          <p:grpSpPr>
            <a:xfrm>
              <a:off x="6638696" y="4768812"/>
              <a:ext cx="3426386" cy="1978165"/>
              <a:chOff x="2280763" y="4702090"/>
              <a:chExt cx="2579379" cy="1489160"/>
            </a:xfrm>
          </p:grpSpPr>
          <p:sp>
            <p:nvSpPr>
              <p:cNvPr id="110" name="Shape 110"/>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Shape 111"/>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Shape 112"/>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Shape 113"/>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
        <p:nvSpPr>
          <p:cNvPr id="114" name="Shape 114"/>
          <p:cNvSpPr/>
          <p:nvPr/>
        </p:nvSpPr>
        <p:spPr>
          <a:xfrm>
            <a:off x="3129690" y="855363"/>
            <a:ext cx="6319109" cy="11772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1" lang="ko-KR" sz="3600">
                <a:solidFill>
                  <a:schemeClr val="lt1"/>
                </a:solidFill>
              </a:rPr>
              <a:t>여왕과 노예들</a:t>
            </a:r>
            <a:endParaRPr b="1" i="1" sz="3600" u="none" cap="none" strike="noStrike">
              <a:solidFill>
                <a:schemeClr val="lt1"/>
              </a:solidFill>
              <a:latin typeface="Arial"/>
              <a:ea typeface="Arial"/>
              <a:cs typeface="Arial"/>
              <a:sym typeface="Arial"/>
            </a:endParaRPr>
          </a:p>
          <a:p>
            <a:pPr indent="0" lvl="0" marL="0" marR="0" rtl="0" algn="ctr">
              <a:lnSpc>
                <a:spcPct val="150000"/>
              </a:lnSpc>
              <a:spcBef>
                <a:spcPts val="0"/>
              </a:spcBef>
              <a:spcAft>
                <a:spcPts val="0"/>
              </a:spcAft>
              <a:buNone/>
            </a:pPr>
            <a:r>
              <a:rPr b="0" i="0" lang="ko-KR" sz="1100" u="none" cap="none" strike="noStrike">
                <a:solidFill>
                  <a:schemeClr val="lt1"/>
                </a:solidFill>
                <a:latin typeface="Arial"/>
                <a:ea typeface="Arial"/>
                <a:cs typeface="Arial"/>
                <a:sym typeface="Arial"/>
              </a:rPr>
              <a:t>김태형 권근영 김재근 윤한성</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Shape 398"/>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9" name="Shape 399"/>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0" name="Shape 400"/>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401" name="Shape 401"/>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2" name="Shape 402"/>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403" name="Shape 403"/>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04" name="Shape 404"/>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05" name="Shape 405"/>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406" name="Shape 406"/>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407" name="Shape 407"/>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408" name="Shape 408"/>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409" name="Shape 409"/>
          <p:cNvGrpSpPr/>
          <p:nvPr/>
        </p:nvGrpSpPr>
        <p:grpSpPr>
          <a:xfrm>
            <a:off x="592900" y="128519"/>
            <a:ext cx="1129530" cy="1049585"/>
            <a:chOff x="433045" y="268968"/>
            <a:chExt cx="1129530" cy="1081464"/>
          </a:xfrm>
        </p:grpSpPr>
        <p:sp>
          <p:nvSpPr>
            <p:cNvPr id="410" name="Shape 410"/>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1" name="Shape 411"/>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412" name="Shape 412"/>
            <p:cNvGrpSpPr/>
            <p:nvPr/>
          </p:nvGrpSpPr>
          <p:grpSpPr>
            <a:xfrm>
              <a:off x="433045" y="1067363"/>
              <a:ext cx="150350" cy="261938"/>
              <a:chOff x="439395" y="1067363"/>
              <a:chExt cx="150350" cy="261938"/>
            </a:xfrm>
          </p:grpSpPr>
          <p:sp>
            <p:nvSpPr>
              <p:cNvPr id="413" name="Shape 413"/>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4" name="Shape 414"/>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15" name="Shape 415"/>
            <p:cNvGrpSpPr/>
            <p:nvPr/>
          </p:nvGrpSpPr>
          <p:grpSpPr>
            <a:xfrm rot="10800000">
              <a:off x="1345792" y="1073713"/>
              <a:ext cx="150350" cy="261938"/>
              <a:chOff x="439395" y="1188013"/>
              <a:chExt cx="150350" cy="261938"/>
            </a:xfrm>
          </p:grpSpPr>
          <p:sp>
            <p:nvSpPr>
              <p:cNvPr id="416" name="Shape 416"/>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7" name="Shape 417"/>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8" name="Shape 418"/>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9" name="Shape 419"/>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420" name="Shape 420"/>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421" name="Shape 421"/>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422" name="Shape 422"/>
          <p:cNvGraphicFramePr/>
          <p:nvPr/>
        </p:nvGraphicFramePr>
        <p:xfrm>
          <a:off x="1371600" y="2293461"/>
          <a:ext cx="3000000" cy="3000000"/>
        </p:xfrm>
        <a:graphic>
          <a:graphicData uri="http://schemas.openxmlformats.org/drawingml/2006/table">
            <a:tbl>
              <a:tblPr>
                <a:noFill/>
                <a:tableStyleId>{14CD3E56-CB92-4C50-BD7B-D8E28AC86A44}</a:tableStyleId>
              </a:tblPr>
              <a:tblGrid>
                <a:gridCol w="917500"/>
                <a:gridCol w="1289975"/>
                <a:gridCol w="1051700"/>
                <a:gridCol w="575150"/>
                <a:gridCol w="1040725"/>
                <a:gridCol w="3848000"/>
                <a:gridCol w="725775"/>
              </a:tblGrid>
              <a:tr h="30480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MEMBER_DETAIL</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상세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75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정보 저장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m_pw</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20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비밀번호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비밀번호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m_name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60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m_phone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30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전화번호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전화번호(010-1234-5678 형식으로 입력)</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m_email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100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이메일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이메일(test@test.com 형식으로 입력)</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m_address</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300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주소</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주소</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m_regdate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가입일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가입일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Shape 427"/>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8" name="Shape 428"/>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9" name="Shape 429"/>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430" name="Shape 430"/>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 name="Shape 431"/>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432" name="Shape 432"/>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33" name="Shape 433"/>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34" name="Shape 434"/>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435" name="Shape 435"/>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436" name="Shape 436"/>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437" name="Shape 437"/>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438" name="Shape 438"/>
          <p:cNvGrpSpPr/>
          <p:nvPr/>
        </p:nvGrpSpPr>
        <p:grpSpPr>
          <a:xfrm>
            <a:off x="592900" y="128519"/>
            <a:ext cx="1129530" cy="1049585"/>
            <a:chOff x="433045" y="268968"/>
            <a:chExt cx="1129530" cy="1081464"/>
          </a:xfrm>
        </p:grpSpPr>
        <p:sp>
          <p:nvSpPr>
            <p:cNvPr id="439" name="Shape 439"/>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40" name="Shape 440"/>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441" name="Shape 441"/>
            <p:cNvGrpSpPr/>
            <p:nvPr/>
          </p:nvGrpSpPr>
          <p:grpSpPr>
            <a:xfrm>
              <a:off x="433045" y="1067363"/>
              <a:ext cx="150350" cy="261938"/>
              <a:chOff x="439395" y="1067363"/>
              <a:chExt cx="150350" cy="261938"/>
            </a:xfrm>
          </p:grpSpPr>
          <p:sp>
            <p:nvSpPr>
              <p:cNvPr id="442" name="Shape 442"/>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 name="Shape 443"/>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44" name="Shape 444"/>
            <p:cNvGrpSpPr/>
            <p:nvPr/>
          </p:nvGrpSpPr>
          <p:grpSpPr>
            <a:xfrm rot="10800000">
              <a:off x="1345792" y="1073713"/>
              <a:ext cx="150350" cy="261938"/>
              <a:chOff x="439395" y="1188013"/>
              <a:chExt cx="150350" cy="261938"/>
            </a:xfrm>
          </p:grpSpPr>
          <p:sp>
            <p:nvSpPr>
              <p:cNvPr id="445" name="Shape 445"/>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 name="Shape 446"/>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47" name="Shape 447"/>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48" name="Shape 448"/>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449" name="Shape 449"/>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450" name="Shape 450"/>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451" name="Shape 451"/>
          <p:cNvGraphicFramePr/>
          <p:nvPr/>
        </p:nvGraphicFramePr>
        <p:xfrm>
          <a:off x="1650325" y="1825626"/>
          <a:ext cx="3000000" cy="3000000"/>
        </p:xfrm>
        <a:graphic>
          <a:graphicData uri="http://schemas.openxmlformats.org/drawingml/2006/table">
            <a:tbl>
              <a:tblPr>
                <a:noFill/>
                <a:tableStyleId>{14CD3E56-CB92-4C50-BD7B-D8E28AC86A44}</a:tableStyleId>
              </a:tblPr>
              <a:tblGrid>
                <a:gridCol w="815025"/>
                <a:gridCol w="1505250"/>
                <a:gridCol w="649475"/>
                <a:gridCol w="649475"/>
                <a:gridCol w="815025"/>
                <a:gridCol w="3642125"/>
                <a:gridCol w="815025"/>
              </a:tblGrid>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테이블 이름</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ACADEMY</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논리명</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 정보</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테이블 설명</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학원에 대한 정보를 저장하고 있는 테이블</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이름</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타입</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길이</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NULL?</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논리명</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설명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key</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a_num</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학원을 식별할 수 있는 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PK</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m_num</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회원번호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회원을 식별하는 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FK</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a_name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30</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학원이름</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학원의 이름</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a_location</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300</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위치</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학원의 주소로 길찾기 시 사용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a_phone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30</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전화번호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학원의 전화번호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a_content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CLOB</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학원소개</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학원에 대한 상세정보(내용)</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a_good</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5</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0</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좋아요</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학원이 받은 좋아요 수(학원 랭크에 사용)</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a_regdate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date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입력일</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 정보 입력일</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cp_num</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nullable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쿠폰번호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쿠폰 번호를 식별할 수 있는 번호(실제 사용되는 쿠폰번호)</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a_logo</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150</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nullable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학원로고</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 대표 이미지</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010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uploadfile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BLOB</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nullable</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로고파일</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 업로드 파일</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7075" marB="0" marR="7075" marL="70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Shape 456"/>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7" name="Shape 457"/>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8" name="Shape 458"/>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459" name="Shape 459"/>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0" name="Shape 460"/>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461" name="Shape 461"/>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62" name="Shape 462"/>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63" name="Shape 463"/>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464" name="Shape 464"/>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465" name="Shape 465"/>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466" name="Shape 466"/>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467" name="Shape 467"/>
          <p:cNvGrpSpPr/>
          <p:nvPr/>
        </p:nvGrpSpPr>
        <p:grpSpPr>
          <a:xfrm>
            <a:off x="592900" y="128519"/>
            <a:ext cx="1129530" cy="1049585"/>
            <a:chOff x="433045" y="268968"/>
            <a:chExt cx="1129530" cy="1081464"/>
          </a:xfrm>
        </p:grpSpPr>
        <p:sp>
          <p:nvSpPr>
            <p:cNvPr id="468" name="Shape 468"/>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 name="Shape 469"/>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470" name="Shape 470"/>
            <p:cNvGrpSpPr/>
            <p:nvPr/>
          </p:nvGrpSpPr>
          <p:grpSpPr>
            <a:xfrm>
              <a:off x="433045" y="1067363"/>
              <a:ext cx="150350" cy="261938"/>
              <a:chOff x="439395" y="1067363"/>
              <a:chExt cx="150350" cy="261938"/>
            </a:xfrm>
          </p:grpSpPr>
          <p:sp>
            <p:nvSpPr>
              <p:cNvPr id="471" name="Shape 471"/>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2" name="Shape 472"/>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73" name="Shape 473"/>
            <p:cNvGrpSpPr/>
            <p:nvPr/>
          </p:nvGrpSpPr>
          <p:grpSpPr>
            <a:xfrm rot="10800000">
              <a:off x="1345792" y="1073713"/>
              <a:ext cx="150350" cy="261938"/>
              <a:chOff x="439395" y="1188013"/>
              <a:chExt cx="150350" cy="261938"/>
            </a:xfrm>
          </p:grpSpPr>
          <p:sp>
            <p:nvSpPr>
              <p:cNvPr id="474" name="Shape 474"/>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5" name="Shape 475"/>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76" name="Shape 476"/>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77" name="Shape 477"/>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478" name="Shape 478"/>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479" name="Shape 479"/>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480" name="Shape 480"/>
          <p:cNvGraphicFramePr/>
          <p:nvPr/>
        </p:nvGraphicFramePr>
        <p:xfrm>
          <a:off x="1308099" y="3064034"/>
          <a:ext cx="3000000" cy="3000000"/>
        </p:xfrm>
        <a:graphic>
          <a:graphicData uri="http://schemas.openxmlformats.org/drawingml/2006/table">
            <a:tbl>
              <a:tblPr>
                <a:noFill/>
                <a:tableStyleId>{14CD3E56-CB92-4C50-BD7B-D8E28AC86A44}</a:tableStyleId>
              </a:tblPr>
              <a:tblGrid>
                <a:gridCol w="877750"/>
                <a:gridCol w="1621100"/>
                <a:gridCol w="699475"/>
                <a:gridCol w="699475"/>
                <a:gridCol w="877750"/>
                <a:gridCol w="3922475"/>
                <a:gridCol w="87775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LIKED</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학원_좋아요</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 추천 수 저장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식별할 수 있는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a_num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학원를 식별할 수 있는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Shape 485"/>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6" name="Shape 486"/>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7" name="Shape 487"/>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488" name="Shape 488"/>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9" name="Shape 489"/>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490" name="Shape 490"/>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91" name="Shape 491"/>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492" name="Shape 492"/>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493" name="Shape 493"/>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494" name="Shape 494"/>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495" name="Shape 495"/>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496" name="Shape 496"/>
          <p:cNvGrpSpPr/>
          <p:nvPr/>
        </p:nvGrpSpPr>
        <p:grpSpPr>
          <a:xfrm>
            <a:off x="592900" y="128519"/>
            <a:ext cx="1129530" cy="1049585"/>
            <a:chOff x="433045" y="268968"/>
            <a:chExt cx="1129530" cy="1081464"/>
          </a:xfrm>
        </p:grpSpPr>
        <p:sp>
          <p:nvSpPr>
            <p:cNvPr id="497" name="Shape 497"/>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8" name="Shape 498"/>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499" name="Shape 499"/>
            <p:cNvGrpSpPr/>
            <p:nvPr/>
          </p:nvGrpSpPr>
          <p:grpSpPr>
            <a:xfrm>
              <a:off x="433045" y="1067363"/>
              <a:ext cx="150350" cy="261938"/>
              <a:chOff x="439395" y="1067363"/>
              <a:chExt cx="150350" cy="261938"/>
            </a:xfrm>
          </p:grpSpPr>
          <p:sp>
            <p:nvSpPr>
              <p:cNvPr id="500" name="Shape 500"/>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1" name="Shape 501"/>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02" name="Shape 502"/>
            <p:cNvGrpSpPr/>
            <p:nvPr/>
          </p:nvGrpSpPr>
          <p:grpSpPr>
            <a:xfrm rot="10800000">
              <a:off x="1345792" y="1073713"/>
              <a:ext cx="150350" cy="261938"/>
              <a:chOff x="439395" y="1188013"/>
              <a:chExt cx="150350" cy="261938"/>
            </a:xfrm>
          </p:grpSpPr>
          <p:sp>
            <p:nvSpPr>
              <p:cNvPr id="503" name="Shape 503"/>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Shape 504"/>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05" name="Shape 505"/>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06" name="Shape 506"/>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507" name="Shape 507"/>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508" name="Shape 508"/>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509" name="Shape 509"/>
          <p:cNvGraphicFramePr/>
          <p:nvPr/>
        </p:nvGraphicFramePr>
        <p:xfrm>
          <a:off x="1767877" y="1821125"/>
          <a:ext cx="3000000" cy="3000000"/>
        </p:xfrm>
        <a:graphic>
          <a:graphicData uri="http://schemas.openxmlformats.org/drawingml/2006/table">
            <a:tbl>
              <a:tblPr>
                <a:noFill/>
                <a:tableStyleId>{14CD3E56-CB92-4C50-BD7B-D8E28AC86A44}</a:tableStyleId>
              </a:tblPr>
              <a:tblGrid>
                <a:gridCol w="779625"/>
                <a:gridCol w="1914950"/>
                <a:gridCol w="621250"/>
                <a:gridCol w="979400"/>
                <a:gridCol w="779625"/>
                <a:gridCol w="2801775"/>
                <a:gridCol w="779625"/>
              </a:tblGrid>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테이블 이름</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CLASS</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논리명</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 정보</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테이블 설명</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강의에 대한 정보를 저장하고 있는 테이블</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이름</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타입</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길이</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NULL?</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논리명</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설명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key</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c_num</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강의를 식별할 수 있는 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PK</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t_num</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강사번호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강사를 식별할 수 있는 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FK</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a_num</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학원를 식별할 수 있는 번호</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FK</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c_category</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15</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카테고리</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강의의 종류를 구분할 수 있는 카테고리</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c_name</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varchar2</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30</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강의명</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강의의 이름</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c_content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CLOB</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강의소개</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강의에 대한 상세정보(내용)</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c_count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10</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0</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현재인원</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강의를 수강 신청한 현재 인원</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c_max_count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10</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최대인원</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강의를 수강 신청할 수 있는 최대 인원</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c_start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DATE</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개강날짜</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강의가 시작되는 날짜</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c_end</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DATE</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종강날짜</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강의가 종료되는 날짜</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c_tuition</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number</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8</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수강료</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강의에 대한 가격(할인쿠폰이 있는 경우 해당 테이블에서 수정되어 보여짐)</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1950">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c_regdate</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DATE</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not</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등록일</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강의 정보 등록일</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　</a:t>
                      </a:r>
                      <a:endParaRPr/>
                    </a:p>
                  </a:txBody>
                  <a:tcPr marT="6625" marB="0" marR="6625" marL="6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Shape 514"/>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5" name="Shape 515"/>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6" name="Shape 516"/>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517" name="Shape 517"/>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8" name="Shape 518"/>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519" name="Shape 519"/>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20" name="Shape 520"/>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21" name="Shape 521"/>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522" name="Shape 52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523" name="Shape 52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524" name="Shape 52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525" name="Shape 525"/>
          <p:cNvGrpSpPr/>
          <p:nvPr/>
        </p:nvGrpSpPr>
        <p:grpSpPr>
          <a:xfrm>
            <a:off x="592900" y="128519"/>
            <a:ext cx="1129530" cy="1049585"/>
            <a:chOff x="433045" y="268968"/>
            <a:chExt cx="1129530" cy="1081464"/>
          </a:xfrm>
        </p:grpSpPr>
        <p:sp>
          <p:nvSpPr>
            <p:cNvPr id="526" name="Shape 526"/>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27" name="Shape 527"/>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528" name="Shape 528"/>
            <p:cNvGrpSpPr/>
            <p:nvPr/>
          </p:nvGrpSpPr>
          <p:grpSpPr>
            <a:xfrm>
              <a:off x="433045" y="1067363"/>
              <a:ext cx="150350" cy="261938"/>
              <a:chOff x="439395" y="1067363"/>
              <a:chExt cx="150350" cy="261938"/>
            </a:xfrm>
          </p:grpSpPr>
          <p:sp>
            <p:nvSpPr>
              <p:cNvPr id="529" name="Shape 529"/>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0" name="Shape 530"/>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31" name="Shape 531"/>
            <p:cNvGrpSpPr/>
            <p:nvPr/>
          </p:nvGrpSpPr>
          <p:grpSpPr>
            <a:xfrm rot="10800000">
              <a:off x="1345792" y="1073713"/>
              <a:ext cx="150350" cy="261938"/>
              <a:chOff x="439395" y="1188013"/>
              <a:chExt cx="150350" cy="261938"/>
            </a:xfrm>
          </p:grpSpPr>
          <p:sp>
            <p:nvSpPr>
              <p:cNvPr id="532" name="Shape 532"/>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3" name="Shape 533"/>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34" name="Shape 534"/>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35" name="Shape 535"/>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536" name="Shape 536"/>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537" name="Shape 537"/>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538" name="Shape 538"/>
          <p:cNvGraphicFramePr/>
          <p:nvPr/>
        </p:nvGraphicFramePr>
        <p:xfrm>
          <a:off x="1187450" y="2907824"/>
          <a:ext cx="3000000" cy="3000000"/>
        </p:xfrm>
        <a:graphic>
          <a:graphicData uri="http://schemas.openxmlformats.org/drawingml/2006/table">
            <a:tbl>
              <a:tblPr>
                <a:noFill/>
                <a:tableStyleId>{14CD3E56-CB92-4C50-BD7B-D8E28AC86A44}</a:tableStyleId>
              </a:tblPr>
              <a:tblGrid>
                <a:gridCol w="1112050"/>
                <a:gridCol w="2778750"/>
                <a:gridCol w="717900"/>
                <a:gridCol w="717900"/>
                <a:gridCol w="900900"/>
                <a:gridCol w="2688650"/>
                <a:gridCol w="90090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MY_CLASS</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내가 찜한 강의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원하는 강의를 저장해서 정보를 비교하는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my_num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찜번호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찜한 내역을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강의번호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찜한 강의를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Shape 543"/>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Shape 544"/>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 name="Shape 545"/>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546" name="Shape 546"/>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7" name="Shape 547"/>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548" name="Shape 548"/>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49" name="Shape 549"/>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50" name="Shape 550"/>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551" name="Shape 55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552" name="Shape 55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553" name="Shape 55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554" name="Shape 554"/>
          <p:cNvGrpSpPr/>
          <p:nvPr/>
        </p:nvGrpSpPr>
        <p:grpSpPr>
          <a:xfrm>
            <a:off x="592900" y="128519"/>
            <a:ext cx="1129530" cy="1049585"/>
            <a:chOff x="433045" y="268968"/>
            <a:chExt cx="1129530" cy="1081464"/>
          </a:xfrm>
        </p:grpSpPr>
        <p:sp>
          <p:nvSpPr>
            <p:cNvPr id="555" name="Shape 555"/>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6" name="Shape 556"/>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557" name="Shape 557"/>
            <p:cNvGrpSpPr/>
            <p:nvPr/>
          </p:nvGrpSpPr>
          <p:grpSpPr>
            <a:xfrm>
              <a:off x="433045" y="1067363"/>
              <a:ext cx="150350" cy="261938"/>
              <a:chOff x="439395" y="1067363"/>
              <a:chExt cx="150350" cy="261938"/>
            </a:xfrm>
          </p:grpSpPr>
          <p:sp>
            <p:nvSpPr>
              <p:cNvPr id="558" name="Shape 558"/>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Shape 559"/>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60" name="Shape 560"/>
            <p:cNvGrpSpPr/>
            <p:nvPr/>
          </p:nvGrpSpPr>
          <p:grpSpPr>
            <a:xfrm rot="10800000">
              <a:off x="1345792" y="1073713"/>
              <a:ext cx="150350" cy="261938"/>
              <a:chOff x="439395" y="1188013"/>
              <a:chExt cx="150350" cy="261938"/>
            </a:xfrm>
          </p:grpSpPr>
          <p:sp>
            <p:nvSpPr>
              <p:cNvPr id="561" name="Shape 561"/>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2" name="Shape 562"/>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3" name="Shape 563"/>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4" name="Shape 564"/>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565" name="Shape 565"/>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566" name="Shape 566"/>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567" name="Shape 567"/>
          <p:cNvGraphicFramePr/>
          <p:nvPr/>
        </p:nvGraphicFramePr>
        <p:xfrm>
          <a:off x="2120899" y="1970564"/>
          <a:ext cx="3000000" cy="3000000"/>
        </p:xfrm>
        <a:graphic>
          <a:graphicData uri="http://schemas.openxmlformats.org/drawingml/2006/table">
            <a:tbl>
              <a:tblPr>
                <a:noFill/>
                <a:tableStyleId>{14CD3E56-CB92-4C50-BD7B-D8E28AC86A44}</a:tableStyleId>
              </a:tblPr>
              <a:tblGrid>
                <a:gridCol w="883050"/>
                <a:gridCol w="1341125"/>
                <a:gridCol w="703675"/>
                <a:gridCol w="703675"/>
                <a:gridCol w="883050"/>
                <a:gridCol w="2552575"/>
                <a:gridCol w="88305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TEACHER</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강사들의 정보 및 소개</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강사를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a_num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t_name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20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강사의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강사소개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강사를 소개하는 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t_record</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이력</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강사의 이력 사항</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t_preview</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미리보기</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 미리 보기</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t_good</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좋아요</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강사가 받은 좋아요 수(강사 랭크에 사용)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t_image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150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강사사진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 이미지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uploadfile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BLOB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사진파일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강사사진 업로드 파일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Shape 572"/>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3" name="Shape 573"/>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4" name="Shape 574"/>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575" name="Shape 575"/>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6" name="Shape 576"/>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577" name="Shape 577"/>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78" name="Shape 578"/>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579" name="Shape 579"/>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580" name="Shape 58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581" name="Shape 58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582" name="Shape 58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583" name="Shape 583"/>
          <p:cNvGrpSpPr/>
          <p:nvPr/>
        </p:nvGrpSpPr>
        <p:grpSpPr>
          <a:xfrm>
            <a:off x="592900" y="128519"/>
            <a:ext cx="1129530" cy="1049585"/>
            <a:chOff x="433045" y="268968"/>
            <a:chExt cx="1129530" cy="1081464"/>
          </a:xfrm>
        </p:grpSpPr>
        <p:sp>
          <p:nvSpPr>
            <p:cNvPr id="584" name="Shape 584"/>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5" name="Shape 585"/>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586" name="Shape 586"/>
            <p:cNvGrpSpPr/>
            <p:nvPr/>
          </p:nvGrpSpPr>
          <p:grpSpPr>
            <a:xfrm>
              <a:off x="433045" y="1067363"/>
              <a:ext cx="150350" cy="261938"/>
              <a:chOff x="439395" y="1067363"/>
              <a:chExt cx="150350" cy="261938"/>
            </a:xfrm>
          </p:grpSpPr>
          <p:sp>
            <p:nvSpPr>
              <p:cNvPr id="587" name="Shape 587"/>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Shape 588"/>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89" name="Shape 589"/>
            <p:cNvGrpSpPr/>
            <p:nvPr/>
          </p:nvGrpSpPr>
          <p:grpSpPr>
            <a:xfrm rot="10800000">
              <a:off x="1345792" y="1073713"/>
              <a:ext cx="150350" cy="261938"/>
              <a:chOff x="439395" y="1188013"/>
              <a:chExt cx="150350" cy="261938"/>
            </a:xfrm>
          </p:grpSpPr>
          <p:sp>
            <p:nvSpPr>
              <p:cNvPr id="590" name="Shape 590"/>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Shape 591"/>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92" name="Shape 592"/>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93" name="Shape 593"/>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594" name="Shape 594"/>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595" name="Shape 595"/>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596" name="Shape 596"/>
          <p:cNvGraphicFramePr/>
          <p:nvPr/>
        </p:nvGraphicFramePr>
        <p:xfrm>
          <a:off x="2260599" y="3064034"/>
          <a:ext cx="3000000" cy="3000000"/>
        </p:xfrm>
        <a:graphic>
          <a:graphicData uri="http://schemas.openxmlformats.org/drawingml/2006/table">
            <a:tbl>
              <a:tblPr>
                <a:noFill/>
                <a:tableStyleId>{14CD3E56-CB92-4C50-BD7B-D8E28AC86A44}</a:tableStyleId>
              </a:tblPr>
              <a:tblGrid>
                <a:gridCol w="885850"/>
                <a:gridCol w="1345375"/>
                <a:gridCol w="705900"/>
                <a:gridCol w="705900"/>
                <a:gridCol w="885850"/>
                <a:gridCol w="2256125"/>
                <a:gridCol w="88585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T_LIKED</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강사_좋아요</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 추천 수 저장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강사를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a_num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0" name="Shape 600"/>
        <p:cNvGrpSpPr/>
        <p:nvPr/>
      </p:nvGrpSpPr>
      <p:grpSpPr>
        <a:xfrm>
          <a:off x="0" y="0"/>
          <a:ext cx="0" cy="0"/>
          <a:chOff x="0" y="0"/>
          <a:chExt cx="0" cy="0"/>
        </a:xfrm>
      </p:grpSpPr>
      <p:sp>
        <p:nvSpPr>
          <p:cNvPr id="601" name="Shape 601"/>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2" name="Shape 602"/>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3" name="Shape 603"/>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604" name="Shape 604"/>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5" name="Shape 605"/>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606" name="Shape 606"/>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07" name="Shape 607"/>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08" name="Shape 608"/>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609" name="Shape 60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610" name="Shape 61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611" name="Shape 61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612" name="Shape 612"/>
          <p:cNvGrpSpPr/>
          <p:nvPr/>
        </p:nvGrpSpPr>
        <p:grpSpPr>
          <a:xfrm>
            <a:off x="592900" y="128519"/>
            <a:ext cx="1129530" cy="1049585"/>
            <a:chOff x="433045" y="268968"/>
            <a:chExt cx="1129530" cy="1081464"/>
          </a:xfrm>
        </p:grpSpPr>
        <p:sp>
          <p:nvSpPr>
            <p:cNvPr id="613" name="Shape 613"/>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14" name="Shape 614"/>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615" name="Shape 615"/>
            <p:cNvGrpSpPr/>
            <p:nvPr/>
          </p:nvGrpSpPr>
          <p:grpSpPr>
            <a:xfrm>
              <a:off x="433045" y="1067363"/>
              <a:ext cx="150350" cy="261938"/>
              <a:chOff x="439395" y="1067363"/>
              <a:chExt cx="150350" cy="261938"/>
            </a:xfrm>
          </p:grpSpPr>
          <p:sp>
            <p:nvSpPr>
              <p:cNvPr id="616" name="Shape 616"/>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Shape 617"/>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18" name="Shape 618"/>
            <p:cNvGrpSpPr/>
            <p:nvPr/>
          </p:nvGrpSpPr>
          <p:grpSpPr>
            <a:xfrm rot="10800000">
              <a:off x="1345792" y="1073713"/>
              <a:ext cx="150350" cy="261938"/>
              <a:chOff x="439395" y="1188013"/>
              <a:chExt cx="150350" cy="261938"/>
            </a:xfrm>
          </p:grpSpPr>
          <p:sp>
            <p:nvSpPr>
              <p:cNvPr id="619" name="Shape 619"/>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Shape 620"/>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21" name="Shape 621"/>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22" name="Shape 622"/>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623" name="Shape 623"/>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624" name="Shape 624"/>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625" name="Shape 625"/>
          <p:cNvGraphicFramePr/>
          <p:nvPr/>
        </p:nvGraphicFramePr>
        <p:xfrm>
          <a:off x="1270000" y="2751614"/>
          <a:ext cx="3000000" cy="3000000"/>
        </p:xfrm>
        <a:graphic>
          <a:graphicData uri="http://schemas.openxmlformats.org/drawingml/2006/table">
            <a:tbl>
              <a:tblPr>
                <a:noFill/>
                <a:tableStyleId>{14CD3E56-CB92-4C50-BD7B-D8E28AC86A44}</a:tableStyleId>
              </a:tblPr>
              <a:tblGrid>
                <a:gridCol w="902850"/>
                <a:gridCol w="2810100"/>
                <a:gridCol w="719450"/>
                <a:gridCol w="719450"/>
                <a:gridCol w="902850"/>
                <a:gridCol w="2694425"/>
                <a:gridCol w="90285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COMPLETE</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수강 신청 완료</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원하는 강의를 수강 신청 완료하는 정보 저장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my_num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찜번호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찜한 내역을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nullable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강의번호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강의를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total_price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최종가격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수강신청한 강의의 최종 수강료</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9" name="Shape 629"/>
        <p:cNvGrpSpPr/>
        <p:nvPr/>
      </p:nvGrpSpPr>
      <p:grpSpPr>
        <a:xfrm>
          <a:off x="0" y="0"/>
          <a:ext cx="0" cy="0"/>
          <a:chOff x="0" y="0"/>
          <a:chExt cx="0" cy="0"/>
        </a:xfrm>
      </p:grpSpPr>
      <p:sp>
        <p:nvSpPr>
          <p:cNvPr id="630" name="Shape 630"/>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1" name="Shape 631"/>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2" name="Shape 632"/>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633" name="Shape 633"/>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4" name="Shape 634"/>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635" name="Shape 635"/>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36" name="Shape 636"/>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37" name="Shape 637"/>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638" name="Shape 638"/>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639" name="Shape 639"/>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640" name="Shape 640"/>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641" name="Shape 641"/>
          <p:cNvGrpSpPr/>
          <p:nvPr/>
        </p:nvGrpSpPr>
        <p:grpSpPr>
          <a:xfrm>
            <a:off x="592900" y="128519"/>
            <a:ext cx="1129530" cy="1049585"/>
            <a:chOff x="433045" y="268968"/>
            <a:chExt cx="1129530" cy="1081464"/>
          </a:xfrm>
        </p:grpSpPr>
        <p:sp>
          <p:nvSpPr>
            <p:cNvPr id="642" name="Shape 642"/>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3" name="Shape 643"/>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644" name="Shape 644"/>
            <p:cNvGrpSpPr/>
            <p:nvPr/>
          </p:nvGrpSpPr>
          <p:grpSpPr>
            <a:xfrm>
              <a:off x="433045" y="1067363"/>
              <a:ext cx="150350" cy="261938"/>
              <a:chOff x="439395" y="1067363"/>
              <a:chExt cx="150350" cy="261938"/>
            </a:xfrm>
          </p:grpSpPr>
          <p:sp>
            <p:nvSpPr>
              <p:cNvPr id="645" name="Shape 645"/>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Shape 646"/>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47" name="Shape 647"/>
            <p:cNvGrpSpPr/>
            <p:nvPr/>
          </p:nvGrpSpPr>
          <p:grpSpPr>
            <a:xfrm rot="10800000">
              <a:off x="1345792" y="1073713"/>
              <a:ext cx="150350" cy="261938"/>
              <a:chOff x="439395" y="1188013"/>
              <a:chExt cx="150350" cy="261938"/>
            </a:xfrm>
          </p:grpSpPr>
          <p:sp>
            <p:nvSpPr>
              <p:cNvPr id="648" name="Shape 648"/>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Shape 649"/>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50" name="Shape 650"/>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51" name="Shape 651"/>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652" name="Shape 652"/>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653" name="Shape 653"/>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654" name="Shape 654"/>
          <p:cNvGraphicFramePr/>
          <p:nvPr/>
        </p:nvGraphicFramePr>
        <p:xfrm>
          <a:off x="2273300" y="2282984"/>
          <a:ext cx="3000000" cy="3000000"/>
        </p:xfrm>
        <a:graphic>
          <a:graphicData uri="http://schemas.openxmlformats.org/drawingml/2006/table">
            <a:tbl>
              <a:tblPr>
                <a:noFill/>
                <a:tableStyleId>{14CD3E56-CB92-4C50-BD7B-D8E28AC86A44}</a:tableStyleId>
              </a:tblPr>
              <a:tblGrid>
                <a:gridCol w="891925"/>
                <a:gridCol w="1513475"/>
                <a:gridCol w="710750"/>
                <a:gridCol w="710750"/>
                <a:gridCol w="891925"/>
                <a:gridCol w="2034675"/>
                <a:gridCol w="891925"/>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STUDY_BOARD</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스터디그룹게시판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 모집 게시판</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 모집글 등록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sb_title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게시판글의 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게시판글의 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sb_hit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게시판글을 본 횟수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sb_count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모집인원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그룹모집 인원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게시판글을 게시한 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Shape 659"/>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0" name="Shape 660"/>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1" name="Shape 661"/>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662" name="Shape 662"/>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3" name="Shape 663"/>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664" name="Shape 664"/>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65" name="Shape 665"/>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66" name="Shape 666"/>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667" name="Shape 66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668" name="Shape 66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669" name="Shape 669"/>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670" name="Shape 670"/>
          <p:cNvGrpSpPr/>
          <p:nvPr/>
        </p:nvGrpSpPr>
        <p:grpSpPr>
          <a:xfrm>
            <a:off x="592900" y="128519"/>
            <a:ext cx="1129530" cy="1049585"/>
            <a:chOff x="433045" y="268968"/>
            <a:chExt cx="1129530" cy="1081464"/>
          </a:xfrm>
        </p:grpSpPr>
        <p:sp>
          <p:nvSpPr>
            <p:cNvPr id="671" name="Shape 671"/>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72" name="Shape 672"/>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673" name="Shape 673"/>
            <p:cNvGrpSpPr/>
            <p:nvPr/>
          </p:nvGrpSpPr>
          <p:grpSpPr>
            <a:xfrm>
              <a:off x="433045" y="1067363"/>
              <a:ext cx="150350" cy="261938"/>
              <a:chOff x="439395" y="1067363"/>
              <a:chExt cx="150350" cy="261938"/>
            </a:xfrm>
          </p:grpSpPr>
          <p:sp>
            <p:nvSpPr>
              <p:cNvPr id="674" name="Shape 674"/>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Shape 675"/>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76" name="Shape 676"/>
            <p:cNvGrpSpPr/>
            <p:nvPr/>
          </p:nvGrpSpPr>
          <p:grpSpPr>
            <a:xfrm rot="10800000">
              <a:off x="1345792" y="1073713"/>
              <a:ext cx="150350" cy="261938"/>
              <a:chOff x="439395" y="1188013"/>
              <a:chExt cx="150350" cy="261938"/>
            </a:xfrm>
          </p:grpSpPr>
          <p:sp>
            <p:nvSpPr>
              <p:cNvPr id="677" name="Shape 677"/>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Shape 678"/>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79" name="Shape 679"/>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80" name="Shape 680"/>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681" name="Shape 681"/>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682" name="Shape 682"/>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683" name="Shape 683"/>
          <p:cNvGraphicFramePr/>
          <p:nvPr/>
        </p:nvGraphicFramePr>
        <p:xfrm>
          <a:off x="2241551" y="2595404"/>
          <a:ext cx="3000000" cy="3000000"/>
        </p:xfrm>
        <a:graphic>
          <a:graphicData uri="http://schemas.openxmlformats.org/drawingml/2006/table">
            <a:tbl>
              <a:tblPr>
                <a:noFill/>
                <a:tableStyleId>{14CD3E56-CB92-4C50-BD7B-D8E28AC86A44}</a:tableStyleId>
              </a:tblPr>
              <a:tblGrid>
                <a:gridCol w="884800"/>
                <a:gridCol w="1294025"/>
                <a:gridCol w="705075"/>
                <a:gridCol w="705075"/>
                <a:gridCol w="884800"/>
                <a:gridCol w="2350275"/>
                <a:gridCol w="88480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STUDY_COMMENT</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 댓글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스터디모집 게시판 댓글</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sc_num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댓글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스터디 게시판의 글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sc_content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300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 작성자의 의견</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sc_regdate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 작성 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Shape 120"/>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21" name="Shape 121"/>
          <p:cNvGrpSpPr/>
          <p:nvPr/>
        </p:nvGrpSpPr>
        <p:grpSpPr>
          <a:xfrm>
            <a:off x="1371600" y="-13624"/>
            <a:ext cx="9531350" cy="6089250"/>
            <a:chOff x="1371600" y="-13624"/>
            <a:chExt cx="9531350" cy="6089250"/>
          </a:xfrm>
        </p:grpSpPr>
        <p:sp>
          <p:nvSpPr>
            <p:cNvPr id="122" name="Shape 122"/>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Shape 123"/>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4" name="Shape 124"/>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Shape 125"/>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6" name="Shape 126"/>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7" name="Shape 127"/>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Shape 128"/>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 name="Shape 129"/>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30" name="Shape 130"/>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31" name="Shape 131"/>
          <p:cNvGrpSpPr/>
          <p:nvPr/>
        </p:nvGrpSpPr>
        <p:grpSpPr>
          <a:xfrm>
            <a:off x="109188" y="4048125"/>
            <a:ext cx="11909105" cy="2237164"/>
            <a:chOff x="109188" y="4048125"/>
            <a:chExt cx="11909105" cy="2237164"/>
          </a:xfrm>
        </p:grpSpPr>
        <p:sp>
          <p:nvSpPr>
            <p:cNvPr id="132" name="Shape 132"/>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33" name="Shape 133"/>
            <p:cNvGrpSpPr/>
            <p:nvPr/>
          </p:nvGrpSpPr>
          <p:grpSpPr>
            <a:xfrm>
              <a:off x="109188" y="4048125"/>
              <a:ext cx="1653584" cy="420346"/>
              <a:chOff x="109188" y="4048125"/>
              <a:chExt cx="1653584" cy="420346"/>
            </a:xfrm>
          </p:grpSpPr>
          <p:sp>
            <p:nvSpPr>
              <p:cNvPr id="134" name="Shape 134"/>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Shape 135"/>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 name="Shape 136"/>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Shape 137"/>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38" name="Shape 138"/>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Shape 139"/>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40" name="Shape 140"/>
            <p:cNvGrpSpPr/>
            <p:nvPr/>
          </p:nvGrpSpPr>
          <p:grpSpPr>
            <a:xfrm>
              <a:off x="11386378" y="5409649"/>
              <a:ext cx="631915" cy="301300"/>
              <a:chOff x="123825" y="4048125"/>
              <a:chExt cx="881591" cy="420346"/>
            </a:xfrm>
          </p:grpSpPr>
          <p:sp>
            <p:nvSpPr>
              <p:cNvPr id="141" name="Shape 141"/>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2" name="Shape 142"/>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 name="Shape 143"/>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grpSp>
        <p:nvGrpSpPr>
          <p:cNvPr id="144" name="Shape 144"/>
          <p:cNvGrpSpPr/>
          <p:nvPr/>
        </p:nvGrpSpPr>
        <p:grpSpPr>
          <a:xfrm>
            <a:off x="1166046" y="4893458"/>
            <a:ext cx="3426386" cy="1978165"/>
            <a:chOff x="2280763" y="4702090"/>
            <a:chExt cx="2579379" cy="1489160"/>
          </a:xfrm>
        </p:grpSpPr>
        <p:sp>
          <p:nvSpPr>
            <p:cNvPr id="145" name="Shape 145"/>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6" name="Shape 146"/>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7" name="Shape 147"/>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8" name="Shape 148"/>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49" name="Shape 149"/>
          <p:cNvGrpSpPr/>
          <p:nvPr/>
        </p:nvGrpSpPr>
        <p:grpSpPr>
          <a:xfrm flipH="1">
            <a:off x="7968029" y="4893458"/>
            <a:ext cx="3671995" cy="1978165"/>
            <a:chOff x="6638696" y="4768812"/>
            <a:chExt cx="3671995" cy="1978165"/>
          </a:xfrm>
        </p:grpSpPr>
        <p:sp>
          <p:nvSpPr>
            <p:cNvPr id="150" name="Shape 150"/>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51" name="Shape 151"/>
            <p:cNvGrpSpPr/>
            <p:nvPr/>
          </p:nvGrpSpPr>
          <p:grpSpPr>
            <a:xfrm>
              <a:off x="6638696" y="4768812"/>
              <a:ext cx="3426386" cy="1978165"/>
              <a:chOff x="2280763" y="4702090"/>
              <a:chExt cx="2579379" cy="1489160"/>
            </a:xfrm>
          </p:grpSpPr>
          <p:sp>
            <p:nvSpPr>
              <p:cNvPr id="152" name="Shape 152"/>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 name="Shape 153"/>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Shape 154"/>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5" name="Shape 155"/>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156" name="Shape 156"/>
          <p:cNvPicPr preferRelativeResize="0"/>
          <p:nvPr/>
        </p:nvPicPr>
        <p:blipFill rotWithShape="1">
          <a:blip r:embed="rId3">
            <a:alphaModFix/>
          </a:blip>
          <a:srcRect b="0" l="0" r="0" t="0"/>
          <a:stretch/>
        </p:blipFill>
        <p:spPr>
          <a:xfrm>
            <a:off x="2387826" y="0"/>
            <a:ext cx="7462066" cy="4156330"/>
          </a:xfrm>
          <a:prstGeom prst="rect">
            <a:avLst/>
          </a:prstGeom>
          <a:noFill/>
          <a:ln>
            <a:noFill/>
          </a:ln>
        </p:spPr>
      </p:pic>
      <p:sp>
        <p:nvSpPr>
          <p:cNvPr id="157" name="Shape 157"/>
          <p:cNvSpPr txBox="1"/>
          <p:nvPr/>
        </p:nvSpPr>
        <p:spPr>
          <a:xfrm>
            <a:off x="3817619" y="127647"/>
            <a:ext cx="4556760" cy="39395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2600" u="none" cap="none" strike="noStrike">
                <a:solidFill>
                  <a:schemeClr val="lt1"/>
                </a:solidFill>
                <a:latin typeface="Arial"/>
                <a:ea typeface="Arial"/>
                <a:cs typeface="Arial"/>
                <a:sym typeface="Arial"/>
              </a:rPr>
              <a:t>1. 프로젝트 개요</a:t>
            </a:r>
            <a:endParaRPr sz="2600">
              <a:solidFill>
                <a:schemeClr val="lt1"/>
              </a:solidFill>
              <a:latin typeface="Arial"/>
              <a:ea typeface="Arial"/>
              <a:cs typeface="Arial"/>
              <a:sym typeface="Arial"/>
            </a:endParaRPr>
          </a:p>
          <a:p>
            <a:pPr indent="0" lvl="0" marL="0" marR="0" rtl="0" algn="l">
              <a:spcBef>
                <a:spcPts val="0"/>
              </a:spcBef>
              <a:spcAft>
                <a:spcPts val="0"/>
              </a:spcAft>
              <a:buNone/>
            </a:pPr>
            <a:r>
              <a:rPr lang="ko-KR" sz="2600">
                <a:solidFill>
                  <a:schemeClr val="lt1"/>
                </a:solidFill>
                <a:latin typeface="Arial"/>
                <a:ea typeface="Arial"/>
                <a:cs typeface="Arial"/>
                <a:sym typeface="Arial"/>
              </a:rPr>
              <a:t>2. 시스템 설계 및 다이어그램</a:t>
            </a:r>
            <a:endParaRPr sz="26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chemeClr val="lt1"/>
                </a:solidFill>
                <a:latin typeface="Arial"/>
                <a:ea typeface="Arial"/>
                <a:cs typeface="Arial"/>
                <a:sym typeface="Arial"/>
              </a:rPr>
              <a:t>     - 자료사전, 테이블 설계서</a:t>
            </a:r>
            <a:endParaRPr sz="16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chemeClr val="lt1"/>
                </a:solidFill>
                <a:latin typeface="Arial"/>
                <a:ea typeface="Arial"/>
                <a:cs typeface="Arial"/>
                <a:sym typeface="Arial"/>
              </a:rPr>
              <a:t>     - 요구사항 정의서, 테이블 설계서</a:t>
            </a:r>
            <a:endParaRPr sz="16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chemeClr val="lt1"/>
                </a:solidFill>
                <a:latin typeface="Arial"/>
                <a:ea typeface="Arial"/>
                <a:cs typeface="Arial"/>
                <a:sym typeface="Arial"/>
              </a:rPr>
              <a:t>     - ERD, SQL, CLD</a:t>
            </a:r>
            <a:endParaRPr/>
          </a:p>
          <a:p>
            <a:pPr indent="0" lvl="0" marL="0" marR="0" rtl="0" algn="l">
              <a:lnSpc>
                <a:spcPct val="150000"/>
              </a:lnSpc>
              <a:spcBef>
                <a:spcPts val="0"/>
              </a:spcBef>
              <a:spcAft>
                <a:spcPts val="0"/>
              </a:spcAft>
              <a:buNone/>
            </a:pPr>
            <a:r>
              <a:rPr lang="ko-KR" sz="1600">
                <a:solidFill>
                  <a:schemeClr val="lt1"/>
                </a:solidFill>
                <a:latin typeface="Arial"/>
                <a:ea typeface="Arial"/>
                <a:cs typeface="Arial"/>
                <a:sym typeface="Arial"/>
              </a:rPr>
              <a:t>     - Use Case Diagram</a:t>
            </a:r>
            <a:endParaRPr sz="1600">
              <a:solidFill>
                <a:schemeClr val="lt1"/>
              </a:solidFill>
              <a:latin typeface="Arial"/>
              <a:ea typeface="Arial"/>
              <a:cs typeface="Arial"/>
              <a:sym typeface="Arial"/>
            </a:endParaRPr>
          </a:p>
          <a:p>
            <a:pPr indent="0" lvl="0" marL="0" marR="0" rtl="0" algn="l">
              <a:spcBef>
                <a:spcPts val="0"/>
              </a:spcBef>
              <a:spcAft>
                <a:spcPts val="0"/>
              </a:spcAft>
              <a:buNone/>
            </a:pPr>
            <a:r>
              <a:rPr lang="ko-KR" sz="2600">
                <a:solidFill>
                  <a:schemeClr val="lt1"/>
                </a:solidFill>
                <a:latin typeface="Arial"/>
                <a:ea typeface="Arial"/>
                <a:cs typeface="Arial"/>
                <a:sym typeface="Arial"/>
              </a:rPr>
              <a:t>3. 개발 환경</a:t>
            </a:r>
            <a:endParaRPr sz="26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chemeClr val="lt1"/>
                </a:solidFill>
                <a:latin typeface="Arial"/>
                <a:ea typeface="Arial"/>
                <a:cs typeface="Arial"/>
                <a:sym typeface="Arial"/>
              </a:rPr>
              <a:t>     - 구축 환경, 일정 역할 분담</a:t>
            </a:r>
            <a:endParaRPr sz="1600">
              <a:solidFill>
                <a:schemeClr val="lt1"/>
              </a:solidFill>
              <a:latin typeface="Arial"/>
              <a:ea typeface="Arial"/>
              <a:cs typeface="Arial"/>
              <a:sym typeface="Arial"/>
            </a:endParaRPr>
          </a:p>
          <a:p>
            <a:pPr indent="0" lvl="0" marL="0" marR="0" rtl="0" algn="l">
              <a:spcBef>
                <a:spcPts val="0"/>
              </a:spcBef>
              <a:spcAft>
                <a:spcPts val="0"/>
              </a:spcAft>
              <a:buNone/>
            </a:pPr>
            <a:r>
              <a:rPr lang="ko-KR" sz="2600">
                <a:solidFill>
                  <a:schemeClr val="lt1"/>
                </a:solidFill>
                <a:latin typeface="Arial"/>
                <a:ea typeface="Arial"/>
                <a:cs typeface="Arial"/>
                <a:sym typeface="Arial"/>
              </a:rPr>
              <a:t>4. 구축 화면</a:t>
            </a:r>
            <a:endParaRPr sz="2600">
              <a:solidFill>
                <a:schemeClr val="lt1"/>
              </a:solidFill>
              <a:latin typeface="Arial"/>
              <a:ea typeface="Arial"/>
              <a:cs typeface="Arial"/>
              <a:sym typeface="Arial"/>
            </a:endParaRPr>
          </a:p>
          <a:p>
            <a:pPr indent="0" lvl="0" marL="0" marR="0" rtl="0" algn="l">
              <a:spcBef>
                <a:spcPts val="0"/>
              </a:spcBef>
              <a:spcAft>
                <a:spcPts val="0"/>
              </a:spcAft>
              <a:buNone/>
            </a:pPr>
            <a:r>
              <a:rPr lang="ko-KR" sz="2600">
                <a:solidFill>
                  <a:schemeClr val="lt1"/>
                </a:solidFill>
                <a:latin typeface="Arial"/>
                <a:ea typeface="Arial"/>
                <a:cs typeface="Arial"/>
                <a:sym typeface="Arial"/>
              </a:rPr>
              <a:t>5. 시연</a:t>
            </a:r>
            <a:endParaRPr sz="2600">
              <a:solidFill>
                <a:schemeClr val="lt1"/>
              </a:solidFill>
              <a:latin typeface="Arial"/>
              <a:ea typeface="Arial"/>
              <a:cs typeface="Arial"/>
              <a:sym typeface="Arial"/>
            </a:endParaRPr>
          </a:p>
        </p:txBody>
      </p:sp>
      <p:sp>
        <p:nvSpPr>
          <p:cNvPr id="158" name="Shape 158"/>
          <p:cNvSpPr/>
          <p:nvPr/>
        </p:nvSpPr>
        <p:spPr>
          <a:xfrm>
            <a:off x="8174274" y="2755628"/>
            <a:ext cx="990806" cy="818701"/>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Shape 159"/>
          <p:cNvSpPr txBox="1"/>
          <p:nvPr/>
        </p:nvSpPr>
        <p:spPr>
          <a:xfrm>
            <a:off x="7956347" y="3626594"/>
            <a:ext cx="1499264" cy="3231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Arial"/>
                <a:ea typeface="Arial"/>
                <a:cs typeface="Arial"/>
                <a:sym typeface="Arial"/>
              </a:rPr>
              <a:t>Now Loading…</a:t>
            </a:r>
            <a:endParaRPr sz="15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7" name="Shape 687"/>
        <p:cNvGrpSpPr/>
        <p:nvPr/>
      </p:nvGrpSpPr>
      <p:grpSpPr>
        <a:xfrm>
          <a:off x="0" y="0"/>
          <a:ext cx="0" cy="0"/>
          <a:chOff x="0" y="0"/>
          <a:chExt cx="0" cy="0"/>
        </a:xfrm>
      </p:grpSpPr>
      <p:sp>
        <p:nvSpPr>
          <p:cNvPr id="688" name="Shape 688"/>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9" name="Shape 689"/>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0" name="Shape 690"/>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691" name="Shape 691"/>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2" name="Shape 692"/>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693" name="Shape 693"/>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94" name="Shape 694"/>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695" name="Shape 695"/>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696" name="Shape 696"/>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697" name="Shape 697"/>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698" name="Shape 698"/>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699" name="Shape 699"/>
          <p:cNvGrpSpPr/>
          <p:nvPr/>
        </p:nvGrpSpPr>
        <p:grpSpPr>
          <a:xfrm>
            <a:off x="592900" y="128519"/>
            <a:ext cx="1129530" cy="1049585"/>
            <a:chOff x="433045" y="268968"/>
            <a:chExt cx="1129530" cy="1081464"/>
          </a:xfrm>
        </p:grpSpPr>
        <p:sp>
          <p:nvSpPr>
            <p:cNvPr id="700" name="Shape 700"/>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01" name="Shape 701"/>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702" name="Shape 702"/>
            <p:cNvGrpSpPr/>
            <p:nvPr/>
          </p:nvGrpSpPr>
          <p:grpSpPr>
            <a:xfrm>
              <a:off x="433045" y="1067363"/>
              <a:ext cx="150350" cy="261938"/>
              <a:chOff x="439395" y="1067363"/>
              <a:chExt cx="150350" cy="261938"/>
            </a:xfrm>
          </p:grpSpPr>
          <p:sp>
            <p:nvSpPr>
              <p:cNvPr id="703" name="Shape 703"/>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Shape 704"/>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05" name="Shape 705"/>
            <p:cNvGrpSpPr/>
            <p:nvPr/>
          </p:nvGrpSpPr>
          <p:grpSpPr>
            <a:xfrm rot="10800000">
              <a:off x="1345792" y="1073713"/>
              <a:ext cx="150350" cy="261938"/>
              <a:chOff x="439395" y="1188013"/>
              <a:chExt cx="150350" cy="261938"/>
            </a:xfrm>
          </p:grpSpPr>
          <p:sp>
            <p:nvSpPr>
              <p:cNvPr id="706" name="Shape 706"/>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Shape 707"/>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8" name="Shape 708"/>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09" name="Shape 709"/>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710" name="Shape 710"/>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711" name="Shape 711"/>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712" name="Shape 712"/>
          <p:cNvGraphicFramePr/>
          <p:nvPr/>
        </p:nvGraphicFramePr>
        <p:xfrm>
          <a:off x="1822450" y="2439194"/>
          <a:ext cx="3000000" cy="3000000"/>
        </p:xfrm>
        <a:graphic>
          <a:graphicData uri="http://schemas.openxmlformats.org/drawingml/2006/table">
            <a:tbl>
              <a:tblPr>
                <a:noFill/>
                <a:tableStyleId>{14CD3E56-CB92-4C50-BD7B-D8E28AC86A44}</a:tableStyleId>
              </a:tblPr>
              <a:tblGrid>
                <a:gridCol w="903250"/>
                <a:gridCol w="2337175"/>
                <a:gridCol w="719775"/>
                <a:gridCol w="719775"/>
                <a:gridCol w="903250"/>
                <a:gridCol w="2060550"/>
                <a:gridCol w="90325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INFO_BOARD</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정보교류게시판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회원들의 정보를 공유하기 위한 게시판</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작성한 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ib_title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작성한 글 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작성한 글 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ib_hit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글 읽는 횟수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작성한 글 등록일자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가입한 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6" name="Shape 716"/>
        <p:cNvGrpSpPr/>
        <p:nvPr/>
      </p:nvGrpSpPr>
      <p:grpSpPr>
        <a:xfrm>
          <a:off x="0" y="0"/>
          <a:ext cx="0" cy="0"/>
          <a:chOff x="0" y="0"/>
          <a:chExt cx="0" cy="0"/>
        </a:xfrm>
      </p:grpSpPr>
      <p:sp>
        <p:nvSpPr>
          <p:cNvPr id="717" name="Shape 717"/>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8" name="Shape 718"/>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9" name="Shape 719"/>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720" name="Shape 720"/>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1" name="Shape 721"/>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722" name="Shape 722"/>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23" name="Shape 723"/>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24" name="Shape 724"/>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725" name="Shape 725"/>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726" name="Shape 726"/>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727" name="Shape 727"/>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728" name="Shape 728"/>
          <p:cNvGrpSpPr/>
          <p:nvPr/>
        </p:nvGrpSpPr>
        <p:grpSpPr>
          <a:xfrm>
            <a:off x="592900" y="128519"/>
            <a:ext cx="1129530" cy="1049585"/>
            <a:chOff x="433045" y="268968"/>
            <a:chExt cx="1129530" cy="1081464"/>
          </a:xfrm>
        </p:grpSpPr>
        <p:sp>
          <p:nvSpPr>
            <p:cNvPr id="729" name="Shape 729"/>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0" name="Shape 730"/>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731" name="Shape 731"/>
            <p:cNvGrpSpPr/>
            <p:nvPr/>
          </p:nvGrpSpPr>
          <p:grpSpPr>
            <a:xfrm>
              <a:off x="433045" y="1067363"/>
              <a:ext cx="150350" cy="261938"/>
              <a:chOff x="439395" y="1067363"/>
              <a:chExt cx="150350" cy="261938"/>
            </a:xfrm>
          </p:grpSpPr>
          <p:sp>
            <p:nvSpPr>
              <p:cNvPr id="732" name="Shape 732"/>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Shape 733"/>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34" name="Shape 734"/>
            <p:cNvGrpSpPr/>
            <p:nvPr/>
          </p:nvGrpSpPr>
          <p:grpSpPr>
            <a:xfrm rot="10800000">
              <a:off x="1345792" y="1073713"/>
              <a:ext cx="150350" cy="261938"/>
              <a:chOff x="439395" y="1188013"/>
              <a:chExt cx="150350" cy="261938"/>
            </a:xfrm>
          </p:grpSpPr>
          <p:sp>
            <p:nvSpPr>
              <p:cNvPr id="735" name="Shape 735"/>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Shape 736"/>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37" name="Shape 737"/>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38" name="Shape 738"/>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739" name="Shape 739"/>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740" name="Shape 740"/>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741" name="Shape 741"/>
          <p:cNvGraphicFramePr/>
          <p:nvPr/>
        </p:nvGraphicFramePr>
        <p:xfrm>
          <a:off x="1860549" y="2595404"/>
          <a:ext cx="3000000" cy="3000000"/>
        </p:xfrm>
        <a:graphic>
          <a:graphicData uri="http://schemas.openxmlformats.org/drawingml/2006/table">
            <a:tbl>
              <a:tblPr>
                <a:noFill/>
                <a:tableStyleId>{14CD3E56-CB92-4C50-BD7B-D8E28AC86A44}</a:tableStyleId>
              </a:tblPr>
              <a:tblGrid>
                <a:gridCol w="894900"/>
                <a:gridCol w="1954825"/>
                <a:gridCol w="713125"/>
                <a:gridCol w="713125"/>
                <a:gridCol w="894900"/>
                <a:gridCol w="2405075"/>
                <a:gridCol w="894900"/>
              </a:tblGrid>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INFO_COMMENT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정보교류 댓글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게시글의 댓글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if_num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글의 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작성한 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ic_content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300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글 댓글의 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ic_regdate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해당 글 댓글의 등록일자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24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FK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5" name="Shape 745"/>
        <p:cNvGrpSpPr/>
        <p:nvPr/>
      </p:nvGrpSpPr>
      <p:grpSpPr>
        <a:xfrm>
          <a:off x="0" y="0"/>
          <a:ext cx="0" cy="0"/>
          <a:chOff x="0" y="0"/>
          <a:chExt cx="0" cy="0"/>
        </a:xfrm>
      </p:grpSpPr>
      <p:sp>
        <p:nvSpPr>
          <p:cNvPr id="746" name="Shape 746"/>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7" name="Shape 747"/>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8" name="Shape 748"/>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749" name="Shape 749"/>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50" name="Shape 750"/>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751" name="Shape 751"/>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52" name="Shape 752"/>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53" name="Shape 753"/>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754" name="Shape 754"/>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755" name="Shape 755"/>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756" name="Shape 756"/>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757" name="Shape 757"/>
          <p:cNvGrpSpPr/>
          <p:nvPr/>
        </p:nvGrpSpPr>
        <p:grpSpPr>
          <a:xfrm>
            <a:off x="592900" y="128519"/>
            <a:ext cx="1129530" cy="1049585"/>
            <a:chOff x="433045" y="268968"/>
            <a:chExt cx="1129530" cy="1081464"/>
          </a:xfrm>
        </p:grpSpPr>
        <p:sp>
          <p:nvSpPr>
            <p:cNvPr id="758" name="Shape 758"/>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9" name="Shape 759"/>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760" name="Shape 760"/>
            <p:cNvGrpSpPr/>
            <p:nvPr/>
          </p:nvGrpSpPr>
          <p:grpSpPr>
            <a:xfrm>
              <a:off x="433045" y="1067363"/>
              <a:ext cx="150350" cy="261938"/>
              <a:chOff x="439395" y="1067363"/>
              <a:chExt cx="150350" cy="261938"/>
            </a:xfrm>
          </p:grpSpPr>
          <p:sp>
            <p:nvSpPr>
              <p:cNvPr id="761" name="Shape 761"/>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Shape 762"/>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63" name="Shape 763"/>
            <p:cNvGrpSpPr/>
            <p:nvPr/>
          </p:nvGrpSpPr>
          <p:grpSpPr>
            <a:xfrm rot="10800000">
              <a:off x="1345792" y="1073713"/>
              <a:ext cx="150350" cy="261938"/>
              <a:chOff x="439395" y="1188013"/>
              <a:chExt cx="150350" cy="261938"/>
            </a:xfrm>
          </p:grpSpPr>
          <p:sp>
            <p:nvSpPr>
              <p:cNvPr id="764" name="Shape 764"/>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Shape 765"/>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6" name="Shape 766"/>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67" name="Shape 767"/>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Entity Relationship Diagram</a:t>
            </a:r>
            <a:endParaRPr b="0" i="0" sz="1200" u="none" cap="none" strike="noStrike">
              <a:solidFill>
                <a:srgbClr val="262626"/>
              </a:solidFill>
              <a:latin typeface="Arial"/>
              <a:ea typeface="Arial"/>
              <a:cs typeface="Arial"/>
              <a:sym typeface="Arial"/>
            </a:endParaRPr>
          </a:p>
        </p:txBody>
      </p:sp>
      <p:sp>
        <p:nvSpPr>
          <p:cNvPr id="768" name="Shape 768"/>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769" name="Shape 769"/>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770" name="Shape 770"/>
          <p:cNvPicPr preferRelativeResize="0"/>
          <p:nvPr/>
        </p:nvPicPr>
        <p:blipFill rotWithShape="1">
          <a:blip r:embed="rId7">
            <a:alphaModFix/>
          </a:blip>
          <a:srcRect b="0" l="0" r="0" t="0"/>
          <a:stretch/>
        </p:blipFill>
        <p:spPr>
          <a:xfrm>
            <a:off x="228600" y="1285476"/>
            <a:ext cx="11674474" cy="5572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Shape 775"/>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6" name="Shape 776"/>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7" name="Shape 777"/>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778" name="Shape 778"/>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9" name="Shape 779"/>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780" name="Shape 780"/>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81" name="Shape 781"/>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782" name="Shape 782"/>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783" name="Shape 783"/>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784" name="Shape 784"/>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785" name="Shape 785"/>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786" name="Shape 786"/>
          <p:cNvGrpSpPr/>
          <p:nvPr/>
        </p:nvGrpSpPr>
        <p:grpSpPr>
          <a:xfrm>
            <a:off x="592900" y="128519"/>
            <a:ext cx="1129530" cy="1049585"/>
            <a:chOff x="433045" y="268968"/>
            <a:chExt cx="1129530" cy="1081464"/>
          </a:xfrm>
        </p:grpSpPr>
        <p:sp>
          <p:nvSpPr>
            <p:cNvPr id="787" name="Shape 787"/>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88" name="Shape 788"/>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789" name="Shape 789"/>
            <p:cNvGrpSpPr/>
            <p:nvPr/>
          </p:nvGrpSpPr>
          <p:grpSpPr>
            <a:xfrm>
              <a:off x="433045" y="1067363"/>
              <a:ext cx="150350" cy="261938"/>
              <a:chOff x="439395" y="1067363"/>
              <a:chExt cx="150350" cy="261938"/>
            </a:xfrm>
          </p:grpSpPr>
          <p:sp>
            <p:nvSpPr>
              <p:cNvPr id="790" name="Shape 790"/>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Shape 791"/>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92" name="Shape 792"/>
            <p:cNvGrpSpPr/>
            <p:nvPr/>
          </p:nvGrpSpPr>
          <p:grpSpPr>
            <a:xfrm rot="10800000">
              <a:off x="1345792" y="1073713"/>
              <a:ext cx="150350" cy="261938"/>
              <a:chOff x="439395" y="1188013"/>
              <a:chExt cx="150350" cy="261938"/>
            </a:xfrm>
          </p:grpSpPr>
          <p:sp>
            <p:nvSpPr>
              <p:cNvPr id="793" name="Shape 793"/>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Shape 794"/>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95" name="Shape 795"/>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96" name="Shape 796"/>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Sequence Diagram</a:t>
            </a:r>
            <a:endParaRPr b="0" i="0" sz="1200" u="none" cap="none" strike="noStrike">
              <a:solidFill>
                <a:srgbClr val="262626"/>
              </a:solidFill>
              <a:latin typeface="Arial"/>
              <a:ea typeface="Arial"/>
              <a:cs typeface="Arial"/>
              <a:sym typeface="Arial"/>
            </a:endParaRPr>
          </a:p>
        </p:txBody>
      </p:sp>
      <p:sp>
        <p:nvSpPr>
          <p:cNvPr id="797" name="Shape 797"/>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798" name="Shape 798"/>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799" name="Shape 799"/>
          <p:cNvPicPr preferRelativeResize="0"/>
          <p:nvPr/>
        </p:nvPicPr>
        <p:blipFill rotWithShape="1">
          <a:blip r:embed="rId7">
            <a:alphaModFix/>
          </a:blip>
          <a:srcRect b="0" l="0" r="0" t="0"/>
          <a:stretch/>
        </p:blipFill>
        <p:spPr>
          <a:xfrm>
            <a:off x="228600" y="1307121"/>
            <a:ext cx="11674474" cy="55508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3" name="Shape 803"/>
        <p:cNvGrpSpPr/>
        <p:nvPr/>
      </p:nvGrpSpPr>
      <p:grpSpPr>
        <a:xfrm>
          <a:off x="0" y="0"/>
          <a:ext cx="0" cy="0"/>
          <a:chOff x="0" y="0"/>
          <a:chExt cx="0" cy="0"/>
        </a:xfrm>
      </p:grpSpPr>
      <p:sp>
        <p:nvSpPr>
          <p:cNvPr id="804" name="Shape 804"/>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05" name="Shape 805"/>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06" name="Shape 806"/>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807" name="Shape 807"/>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08" name="Shape 808"/>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809" name="Shape 809"/>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10" name="Shape 810"/>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11" name="Shape 811"/>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812" name="Shape 81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813" name="Shape 81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814" name="Shape 81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815" name="Shape 815"/>
          <p:cNvGrpSpPr/>
          <p:nvPr/>
        </p:nvGrpSpPr>
        <p:grpSpPr>
          <a:xfrm>
            <a:off x="592900" y="128519"/>
            <a:ext cx="1129530" cy="1049585"/>
            <a:chOff x="433045" y="268968"/>
            <a:chExt cx="1129530" cy="1081464"/>
          </a:xfrm>
        </p:grpSpPr>
        <p:sp>
          <p:nvSpPr>
            <p:cNvPr id="816" name="Shape 816"/>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17" name="Shape 817"/>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818" name="Shape 818"/>
            <p:cNvGrpSpPr/>
            <p:nvPr/>
          </p:nvGrpSpPr>
          <p:grpSpPr>
            <a:xfrm>
              <a:off x="433045" y="1067363"/>
              <a:ext cx="150350" cy="261938"/>
              <a:chOff x="439395" y="1067363"/>
              <a:chExt cx="150350" cy="261938"/>
            </a:xfrm>
          </p:grpSpPr>
          <p:sp>
            <p:nvSpPr>
              <p:cNvPr id="819" name="Shape 819"/>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Shape 820"/>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821" name="Shape 821"/>
            <p:cNvGrpSpPr/>
            <p:nvPr/>
          </p:nvGrpSpPr>
          <p:grpSpPr>
            <a:xfrm rot="10800000">
              <a:off x="1345792" y="1073713"/>
              <a:ext cx="150350" cy="261938"/>
              <a:chOff x="439395" y="1188013"/>
              <a:chExt cx="150350" cy="261938"/>
            </a:xfrm>
          </p:grpSpPr>
          <p:sp>
            <p:nvSpPr>
              <p:cNvPr id="822" name="Shape 822"/>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3" name="Shape 823"/>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24" name="Shape 824"/>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25" name="Shape 825"/>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Class</a:t>
            </a:r>
            <a:r>
              <a:rPr b="0" i="0" lang="ko-KR" sz="1200" u="none" cap="none" strike="noStrike">
                <a:solidFill>
                  <a:srgbClr val="262626"/>
                </a:solidFill>
                <a:latin typeface="Arial"/>
                <a:ea typeface="Arial"/>
                <a:cs typeface="Arial"/>
                <a:sym typeface="Arial"/>
              </a:rPr>
              <a:t> Diagram</a:t>
            </a:r>
            <a:endParaRPr/>
          </a:p>
        </p:txBody>
      </p:sp>
      <p:sp>
        <p:nvSpPr>
          <p:cNvPr id="826" name="Shape 826"/>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827" name="Shape 827"/>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828" name="Shape 828"/>
          <p:cNvPicPr preferRelativeResize="0"/>
          <p:nvPr/>
        </p:nvPicPr>
        <p:blipFill rotWithShape="1">
          <a:blip r:embed="rId7">
            <a:alphaModFix/>
          </a:blip>
          <a:srcRect b="0" l="0" r="0" t="0"/>
          <a:stretch/>
        </p:blipFill>
        <p:spPr>
          <a:xfrm>
            <a:off x="228600" y="1309336"/>
            <a:ext cx="11684000" cy="55486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2" name="Shape 832"/>
        <p:cNvGrpSpPr/>
        <p:nvPr/>
      </p:nvGrpSpPr>
      <p:grpSpPr>
        <a:xfrm>
          <a:off x="0" y="0"/>
          <a:ext cx="0" cy="0"/>
          <a:chOff x="0" y="0"/>
          <a:chExt cx="0" cy="0"/>
        </a:xfrm>
      </p:grpSpPr>
      <p:sp>
        <p:nvSpPr>
          <p:cNvPr id="833" name="Shape 833"/>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4" name="Shape 834"/>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5" name="Shape 835"/>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836" name="Shape 836"/>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7" name="Shape 837"/>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838" name="Shape 838"/>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39" name="Shape 839"/>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40" name="Shape 840"/>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841" name="Shape 84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842" name="Shape 84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843" name="Shape 84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844" name="Shape 844"/>
          <p:cNvGrpSpPr/>
          <p:nvPr/>
        </p:nvGrpSpPr>
        <p:grpSpPr>
          <a:xfrm>
            <a:off x="592900" y="128519"/>
            <a:ext cx="1129530" cy="1049585"/>
            <a:chOff x="433045" y="268968"/>
            <a:chExt cx="1129530" cy="1081464"/>
          </a:xfrm>
        </p:grpSpPr>
        <p:sp>
          <p:nvSpPr>
            <p:cNvPr id="845" name="Shape 845"/>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46" name="Shape 846"/>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847" name="Shape 847"/>
            <p:cNvGrpSpPr/>
            <p:nvPr/>
          </p:nvGrpSpPr>
          <p:grpSpPr>
            <a:xfrm>
              <a:off x="433045" y="1067363"/>
              <a:ext cx="150350" cy="261938"/>
              <a:chOff x="439395" y="1067363"/>
              <a:chExt cx="150350" cy="261938"/>
            </a:xfrm>
          </p:grpSpPr>
          <p:sp>
            <p:nvSpPr>
              <p:cNvPr id="848" name="Shape 848"/>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Shape 849"/>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850" name="Shape 850"/>
            <p:cNvGrpSpPr/>
            <p:nvPr/>
          </p:nvGrpSpPr>
          <p:grpSpPr>
            <a:xfrm rot="10800000">
              <a:off x="1345792" y="1073713"/>
              <a:ext cx="150350" cy="261938"/>
              <a:chOff x="439395" y="1188013"/>
              <a:chExt cx="150350" cy="261938"/>
            </a:xfrm>
          </p:grpSpPr>
          <p:sp>
            <p:nvSpPr>
              <p:cNvPr id="851" name="Shape 851"/>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2" name="Shape 852"/>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53" name="Shape 853"/>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54" name="Shape 854"/>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Use Case</a:t>
            </a:r>
            <a:r>
              <a:rPr b="0" i="0" lang="ko-KR" sz="1200" u="none" cap="none" strike="noStrike">
                <a:solidFill>
                  <a:srgbClr val="262626"/>
                </a:solidFill>
                <a:latin typeface="Arial"/>
                <a:ea typeface="Arial"/>
                <a:cs typeface="Arial"/>
                <a:sym typeface="Arial"/>
              </a:rPr>
              <a:t> Diagram</a:t>
            </a:r>
            <a:endParaRPr/>
          </a:p>
        </p:txBody>
      </p:sp>
      <p:sp>
        <p:nvSpPr>
          <p:cNvPr id="855" name="Shape 855"/>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856" name="Shape 856"/>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857" name="Shape 857"/>
          <p:cNvPicPr preferRelativeResize="0"/>
          <p:nvPr/>
        </p:nvPicPr>
        <p:blipFill rotWithShape="1">
          <a:blip r:embed="rId7">
            <a:alphaModFix/>
          </a:blip>
          <a:srcRect b="0" l="0" r="0" t="0"/>
          <a:stretch/>
        </p:blipFill>
        <p:spPr>
          <a:xfrm>
            <a:off x="219074" y="1287346"/>
            <a:ext cx="11684000" cy="55706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1" name="Shape 861"/>
        <p:cNvGrpSpPr/>
        <p:nvPr/>
      </p:nvGrpSpPr>
      <p:grpSpPr>
        <a:xfrm>
          <a:off x="0" y="0"/>
          <a:ext cx="0" cy="0"/>
          <a:chOff x="0" y="0"/>
          <a:chExt cx="0" cy="0"/>
        </a:xfrm>
      </p:grpSpPr>
      <p:sp>
        <p:nvSpPr>
          <p:cNvPr id="862" name="Shape 862"/>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3" name="Shape 863"/>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4" name="Shape 864"/>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865" name="Shape 865"/>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6" name="Shape 866"/>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867" name="Shape 867"/>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68" name="Shape 868"/>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69" name="Shape 869"/>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870" name="Shape 87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871" name="Shape 87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872" name="Shape 87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873" name="Shape 873"/>
          <p:cNvGrpSpPr/>
          <p:nvPr/>
        </p:nvGrpSpPr>
        <p:grpSpPr>
          <a:xfrm>
            <a:off x="592900" y="128519"/>
            <a:ext cx="1129530" cy="1049585"/>
            <a:chOff x="433045" y="268968"/>
            <a:chExt cx="1129530" cy="1081464"/>
          </a:xfrm>
        </p:grpSpPr>
        <p:sp>
          <p:nvSpPr>
            <p:cNvPr id="874" name="Shape 874"/>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75" name="Shape 875"/>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876" name="Shape 876"/>
            <p:cNvGrpSpPr/>
            <p:nvPr/>
          </p:nvGrpSpPr>
          <p:grpSpPr>
            <a:xfrm>
              <a:off x="433045" y="1067363"/>
              <a:ext cx="150350" cy="261938"/>
              <a:chOff x="439395" y="1067363"/>
              <a:chExt cx="150350" cy="261938"/>
            </a:xfrm>
          </p:grpSpPr>
          <p:sp>
            <p:nvSpPr>
              <p:cNvPr id="877" name="Shape 877"/>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8" name="Shape 878"/>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879" name="Shape 879"/>
            <p:cNvGrpSpPr/>
            <p:nvPr/>
          </p:nvGrpSpPr>
          <p:grpSpPr>
            <a:xfrm rot="10800000">
              <a:off x="1345792" y="1073713"/>
              <a:ext cx="150350" cy="261938"/>
              <a:chOff x="439395" y="1188013"/>
              <a:chExt cx="150350" cy="261938"/>
            </a:xfrm>
          </p:grpSpPr>
          <p:sp>
            <p:nvSpPr>
              <p:cNvPr id="880" name="Shape 880"/>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Shape 881"/>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82" name="Shape 882"/>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83" name="Shape 883"/>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Use Case 정의서(사용자)</a:t>
            </a:r>
            <a:endParaRPr/>
          </a:p>
        </p:txBody>
      </p:sp>
      <p:sp>
        <p:nvSpPr>
          <p:cNvPr id="884" name="Shape 884"/>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885" name="Shape 885"/>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886" name="Shape 886"/>
          <p:cNvGraphicFramePr/>
          <p:nvPr/>
        </p:nvGraphicFramePr>
        <p:xfrm>
          <a:off x="1283954" y="2054225"/>
          <a:ext cx="3000000" cy="3000000"/>
        </p:xfrm>
        <a:graphic>
          <a:graphicData uri="http://schemas.openxmlformats.org/drawingml/2006/table">
            <a:tbl>
              <a:tblPr>
                <a:noFill/>
                <a:tableStyleId>{14CD3E56-CB92-4C50-BD7B-D8E28AC86A44}</a:tableStyleId>
              </a:tblPr>
              <a:tblGrid>
                <a:gridCol w="2407925"/>
                <a:gridCol w="2407925"/>
                <a:gridCol w="2407925"/>
                <a:gridCol w="2407925"/>
              </a:tblGrid>
              <a:tr h="241200">
                <a:tc gridSpan="4">
                  <a:txBody>
                    <a:bodyPr>
                      <a:noAutofit/>
                    </a:bodyPr>
                    <a:lstStyle/>
                    <a:p>
                      <a:pPr indent="0" lvl="0" marL="0" marR="0" rtl="0" algn="ctr">
                        <a:spcBef>
                          <a:spcPts val="0"/>
                        </a:spcBef>
                        <a:spcAft>
                          <a:spcPts val="0"/>
                        </a:spcAft>
                        <a:buNone/>
                      </a:pPr>
                      <a:r>
                        <a:rPr b="1" i="0" lang="ko-KR" sz="900" u="none" cap="none" strike="noStrike">
                          <a:solidFill>
                            <a:srgbClr val="000000"/>
                          </a:solidFill>
                          <a:latin typeface="Arial"/>
                          <a:ea typeface="Arial"/>
                          <a:cs typeface="Arial"/>
                          <a:sym typeface="Arial"/>
                        </a:rPr>
                        <a:t>유스케이스 정의서(사용자)</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1. 단위업무명: 수강신청</a:t>
                      </a:r>
                      <a:endParaRPr/>
                    </a:p>
                  </a:txBody>
                  <a:tcPr marT="5550" marB="0" marR="5550" marL="9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2. 대상자관리</a:t>
                      </a:r>
                      <a:endParaRPr/>
                    </a:p>
                  </a:txBody>
                  <a:tcPr marT="5550" marB="0" marR="5550" marL="9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41200">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유스케이스ID</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SEARCH_USER01</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유스케이스명</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사용자 강의 신청</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1200">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작성자</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김재근</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작성일자</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2018-03-12</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1200">
                <a:tc>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개요</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gridSpan="3">
                  <a:txBody>
                    <a:bodyPr>
                      <a:noAutofit/>
                    </a:bodyPr>
                    <a:lstStyle/>
                    <a:p>
                      <a:pPr indent="0" lvl="0" marL="0" marR="0" rtl="0" algn="ctr">
                        <a:spcBef>
                          <a:spcPts val="0"/>
                        </a:spcBef>
                        <a:spcAft>
                          <a:spcPts val="0"/>
                        </a:spcAft>
                        <a:buNone/>
                      </a:pPr>
                      <a:r>
                        <a:rPr b="0" i="0" lang="ko-KR" sz="800" u="none" cap="none" strike="noStrike">
                          <a:solidFill>
                            <a:srgbClr val="000000"/>
                          </a:solidFill>
                          <a:latin typeface="Arial"/>
                          <a:ea typeface="Arial"/>
                          <a:cs typeface="Arial"/>
                          <a:sym typeface="Arial"/>
                        </a:rPr>
                        <a:t>해당강의 신청, 게시글 쓰기</a:t>
                      </a:r>
                      <a:endParaRPr/>
                    </a:p>
                  </a:txBody>
                  <a:tcPr marT="5550" marB="0" marR="5550" marL="5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130300">
                <a:tc gridSpan="4">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178825">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주엑터</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관리자, 사용자 회원</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부엑터</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 관리자</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825">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사전조건</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로그인</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사후조건</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해당사항 없음</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825">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Include</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해당사항 없음</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Extend</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해당사항 없음</a:t>
                      </a:r>
                      <a:endParaRPr/>
                    </a:p>
                  </a:txBody>
                  <a:tcPr marT="5550" marB="0" marR="5550" marL="99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3075">
                <a:tc gridSpan="4">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나. 처리 흐름 (Flow of Event)</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[기본흐름]: 수강내역 신청</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2975">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1. 로그인한 회원은 상단의 소개를 클릭한다.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2975">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2. 회원은 강의 소개를 클릭하여 관리자에서 입력한 강의 내역 중 찜하기 버튼을 클릭한다.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2975">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3. 상단의 내 정보 관리 – 찜 목록을 클릭하여 강의를 확인한다.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2975">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4. 해당 강의를 선택하여 수강신청 버튼을 누른다.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2975">
                <a:tc>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[기본흐름]: 게시판 글쓰기</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1. 로그인한 회원은 상단의 정보 교류 게시판을 클릭한다.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2. 카테고리의 글쓰기를 클릭해 등록한다.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0" i="0" lang="ko-KR" sz="800" u="none" cap="none" strike="noStrike">
                          <a:solidFill>
                            <a:srgbClr val="000000"/>
                          </a:solidFill>
                          <a:latin typeface="Arial"/>
                          <a:ea typeface="Arial"/>
                          <a:cs typeface="Arial"/>
                          <a:sym typeface="Arial"/>
                        </a:rPr>
                        <a:t>3. 등록한 글을 목록에서 확인 후 댓글 쓰기를 한다.</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185750">
                <a:tc gridSpan="4">
                  <a:txBody>
                    <a:bodyPr>
                      <a:noAutofit/>
                    </a:bodyPr>
                    <a:lstStyle/>
                    <a:p>
                      <a:pPr indent="0" lvl="0" marL="0" marR="0" rtl="0" algn="l">
                        <a:spcBef>
                          <a:spcPts val="0"/>
                        </a:spcBef>
                        <a:spcAft>
                          <a:spcPts val="0"/>
                        </a:spcAft>
                        <a:buNone/>
                      </a:pPr>
                      <a:r>
                        <a:rPr b="1" i="0" lang="ko-KR" sz="800" u="none" cap="none" strike="noStrike">
                          <a:solidFill>
                            <a:srgbClr val="000000"/>
                          </a:solidFill>
                          <a:latin typeface="Arial"/>
                          <a:ea typeface="Arial"/>
                          <a:cs typeface="Arial"/>
                          <a:sym typeface="Arial"/>
                        </a:rPr>
                        <a:t>(※ 스터디그룹 모집 게시판 동일)</a:t>
                      </a:r>
                      <a:endParaRPr/>
                    </a:p>
                  </a:txBody>
                  <a:tcPr marT="5550" marB="0" marR="5550" marL="55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0" name="Shape 890"/>
        <p:cNvGrpSpPr/>
        <p:nvPr/>
      </p:nvGrpSpPr>
      <p:grpSpPr>
        <a:xfrm>
          <a:off x="0" y="0"/>
          <a:ext cx="0" cy="0"/>
          <a:chOff x="0" y="0"/>
          <a:chExt cx="0" cy="0"/>
        </a:xfrm>
      </p:grpSpPr>
      <p:sp>
        <p:nvSpPr>
          <p:cNvPr id="891" name="Shape 891"/>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2" name="Shape 892"/>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3" name="Shape 893"/>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894" name="Shape 894"/>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5" name="Shape 895"/>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896" name="Shape 896"/>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97" name="Shape 897"/>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898" name="Shape 898"/>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899" name="Shape 89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900" name="Shape 90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901" name="Shape 90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902" name="Shape 902"/>
          <p:cNvGrpSpPr/>
          <p:nvPr/>
        </p:nvGrpSpPr>
        <p:grpSpPr>
          <a:xfrm>
            <a:off x="592900" y="128519"/>
            <a:ext cx="1129530" cy="1049585"/>
            <a:chOff x="433045" y="268968"/>
            <a:chExt cx="1129530" cy="1081464"/>
          </a:xfrm>
        </p:grpSpPr>
        <p:sp>
          <p:nvSpPr>
            <p:cNvPr id="903" name="Shape 903"/>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04" name="Shape 904"/>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905" name="Shape 905"/>
            <p:cNvGrpSpPr/>
            <p:nvPr/>
          </p:nvGrpSpPr>
          <p:grpSpPr>
            <a:xfrm>
              <a:off x="433045" y="1067363"/>
              <a:ext cx="150350" cy="261938"/>
              <a:chOff x="439395" y="1067363"/>
              <a:chExt cx="150350" cy="261938"/>
            </a:xfrm>
          </p:grpSpPr>
          <p:sp>
            <p:nvSpPr>
              <p:cNvPr id="906" name="Shape 906"/>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7" name="Shape 907"/>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908" name="Shape 908"/>
            <p:cNvGrpSpPr/>
            <p:nvPr/>
          </p:nvGrpSpPr>
          <p:grpSpPr>
            <a:xfrm rot="10800000">
              <a:off x="1345792" y="1073713"/>
              <a:ext cx="150350" cy="261938"/>
              <a:chOff x="439395" y="1188013"/>
              <a:chExt cx="150350" cy="261938"/>
            </a:xfrm>
          </p:grpSpPr>
          <p:sp>
            <p:nvSpPr>
              <p:cNvPr id="909" name="Shape 909"/>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0" name="Shape 910"/>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11" name="Shape 911"/>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12" name="Shape 912"/>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Use Case 정의서(</a:t>
            </a:r>
            <a:r>
              <a:rPr lang="ko-KR" sz="1200">
                <a:solidFill>
                  <a:srgbClr val="262626"/>
                </a:solidFill>
                <a:latin typeface="Arial"/>
                <a:ea typeface="Arial"/>
                <a:cs typeface="Arial"/>
                <a:sym typeface="Arial"/>
              </a:rPr>
              <a:t>관리자</a:t>
            </a:r>
            <a:r>
              <a:rPr b="0" i="0" lang="ko-KR" sz="1200" u="none" cap="none" strike="noStrike">
                <a:solidFill>
                  <a:srgbClr val="262626"/>
                </a:solidFill>
                <a:latin typeface="Arial"/>
                <a:ea typeface="Arial"/>
                <a:cs typeface="Arial"/>
                <a:sym typeface="Arial"/>
              </a:rPr>
              <a:t>)</a:t>
            </a:r>
            <a:endParaRPr/>
          </a:p>
        </p:txBody>
      </p:sp>
      <p:sp>
        <p:nvSpPr>
          <p:cNvPr id="913" name="Shape 913"/>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914" name="Shape 914"/>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915" name="Shape 915"/>
          <p:cNvGraphicFramePr/>
          <p:nvPr/>
        </p:nvGraphicFramePr>
        <p:xfrm>
          <a:off x="1655996" y="1897005"/>
          <a:ext cx="3000000" cy="3000000"/>
        </p:xfrm>
        <a:graphic>
          <a:graphicData uri="http://schemas.openxmlformats.org/drawingml/2006/table">
            <a:tbl>
              <a:tblPr>
                <a:noFill/>
                <a:tableStyleId>{14CD3E56-CB92-4C50-BD7B-D8E28AC86A44}</a:tableStyleId>
              </a:tblPr>
              <a:tblGrid>
                <a:gridCol w="2255375"/>
                <a:gridCol w="2255375"/>
                <a:gridCol w="2255375"/>
                <a:gridCol w="2255375"/>
              </a:tblGrid>
              <a:tr h="306650">
                <a:tc gridSpan="4">
                  <a:txBody>
                    <a:bodyPr>
                      <a:noAutofit/>
                    </a:bodyPr>
                    <a:lstStyle/>
                    <a:p>
                      <a:pPr indent="0" lvl="0" marL="0" marR="0" rtl="0" algn="ctr">
                        <a:spcBef>
                          <a:spcPts val="0"/>
                        </a:spcBef>
                        <a:spcAft>
                          <a:spcPts val="0"/>
                        </a:spcAft>
                        <a:buNone/>
                      </a:pPr>
                      <a:r>
                        <a:rPr b="1" i="0" lang="ko-KR" sz="1200" u="none" cap="none" strike="noStrike">
                          <a:solidFill>
                            <a:srgbClr val="000000"/>
                          </a:solidFill>
                          <a:latin typeface="Arial"/>
                          <a:ea typeface="Arial"/>
                          <a:cs typeface="Arial"/>
                          <a:sym typeface="Arial"/>
                        </a:rPr>
                        <a:t>유스케이스 정의서(관리자)</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6150">
                <a:tc gridSpan="4">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1. 단위업무명: 학원관리</a:t>
                      </a:r>
                      <a:endParaRPr/>
                    </a:p>
                  </a:txBody>
                  <a:tcPr marT="7050" marB="0" marR="7050" marL="1269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6150">
                <a:tc gridSpan="4">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2. 대상자관리</a:t>
                      </a:r>
                      <a:endParaRPr/>
                    </a:p>
                  </a:txBody>
                  <a:tcPr marT="7050" marB="0" marR="7050" marL="1269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30665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유스케이스ID</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SEARCH_ADMIN01</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유스케이스명</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학원내역 관리</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665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작성자</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김재근</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작성일자</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2018-03-12</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665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개요</a:t>
                      </a:r>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학원등록 및 강사관리</a:t>
                      </a:r>
                      <a:endParaRPr b="0" i="0" sz="1000" u="none" cap="none" strike="noStrike">
                        <a:solidFill>
                          <a:srgbClr val="000000"/>
                        </a:solidFill>
                        <a:latin typeface="Arial"/>
                        <a:ea typeface="Arial"/>
                        <a:cs typeface="Arial"/>
                        <a:sym typeface="Arial"/>
                      </a:endParaRPr>
                    </a:p>
                  </a:txBody>
                  <a:tcPr marT="7050" marB="0" marR="7050" marL="7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165675">
                <a:tc gridSpan="4">
                  <a:txBody>
                    <a:bodyPr>
                      <a:noAutofit/>
                    </a:bodyPr>
                    <a:lstStyle/>
                    <a:p>
                      <a:pPr indent="0" lvl="0" marL="0" marR="0" rtl="0" algn="l">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27350">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주엑터</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관리자</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부엑터</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관리자</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350">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사전조건</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로그인</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사후조건</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해당사항 없음</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350">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Include</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해당사항 없음</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Extend</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해당사항 없음</a:t>
                      </a:r>
                      <a:endParaRPr/>
                    </a:p>
                  </a:txBody>
                  <a:tcPr marT="7050" marB="0" marR="7050" marL="126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9200">
                <a:tc gridSpan="4">
                  <a:txBody>
                    <a:bodyPr>
                      <a:noAutofit/>
                    </a:bodyPr>
                    <a:lstStyle/>
                    <a:p>
                      <a:pPr indent="0" lvl="0" marL="0" marR="0" rtl="0" algn="l">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6150">
                <a:tc gridSpan="4">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나. 처리 흐름 (Flow of Event)</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6150">
                <a:tc gridSpan="4">
                  <a:txBody>
                    <a:bodyPr>
                      <a:noAutofit/>
                    </a:bodyPr>
                    <a:lstStyle/>
                    <a:p>
                      <a:pPr indent="0" lvl="0" marL="0" marR="0" rtl="0" algn="l">
                        <a:spcBef>
                          <a:spcPts val="0"/>
                        </a:spcBef>
                        <a:spcAft>
                          <a:spcPts val="0"/>
                        </a:spcAft>
                        <a:buNone/>
                      </a:pPr>
                      <a:r>
                        <a:rPr b="1" i="0" lang="ko-KR" sz="1000" u="none" cap="none" strike="noStrike">
                          <a:solidFill>
                            <a:srgbClr val="000000"/>
                          </a:solidFill>
                          <a:latin typeface="Arial"/>
                          <a:ea typeface="Arial"/>
                          <a:cs typeface="Arial"/>
                          <a:sym typeface="Arial"/>
                        </a:rPr>
                        <a:t>[기본흐름]: 학원 및 강사진 등록</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2625">
                <a:tc gridSpan="4">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1. 로그인한 관리자는 상단의 내 정보 관리를 클릭한다.</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2625">
                <a:tc gridSpan="4">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2. 관리자는 학원 등록을 클릭하여 학원을 등록한다.</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2625">
                <a:tc gridSpan="4">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3. 강사 등록을 클릭하여 강사를 등록한다.</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2625">
                <a:tc gridSpan="4">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4. 강의 등록을 클릭하여 (3)의 등록한 강사를 선택, 강의를 등록한다.</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232625">
                <a:tc gridSpan="4">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5. 상단의 소개를 클릭하여 등록한 내용을 확인한다.</a:t>
                      </a:r>
                      <a:endParaRPr/>
                    </a:p>
                  </a:txBody>
                  <a:tcPr marT="7050" marB="0" marR="7050" marL="7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1" name="Shape 921"/>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22" name="Shape 922"/>
          <p:cNvGrpSpPr/>
          <p:nvPr/>
        </p:nvGrpSpPr>
        <p:grpSpPr>
          <a:xfrm>
            <a:off x="1371600" y="-13624"/>
            <a:ext cx="9531350" cy="6089250"/>
            <a:chOff x="1371600" y="-13624"/>
            <a:chExt cx="9531350" cy="6089250"/>
          </a:xfrm>
        </p:grpSpPr>
        <p:sp>
          <p:nvSpPr>
            <p:cNvPr id="923" name="Shape 923"/>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4" name="Shape 924"/>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5" name="Shape 925"/>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6" name="Shape 926"/>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7" name="Shape 927"/>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8" name="Shape 928"/>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9" name="Shape 929"/>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0" name="Shape 930"/>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31" name="Shape 931"/>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2" name="Shape 932"/>
          <p:cNvGrpSpPr/>
          <p:nvPr/>
        </p:nvGrpSpPr>
        <p:grpSpPr>
          <a:xfrm>
            <a:off x="109188" y="4048125"/>
            <a:ext cx="11909105" cy="2237164"/>
            <a:chOff x="109188" y="4048125"/>
            <a:chExt cx="11909105" cy="2237164"/>
          </a:xfrm>
        </p:grpSpPr>
        <p:sp>
          <p:nvSpPr>
            <p:cNvPr id="933" name="Shape 933"/>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34" name="Shape 934"/>
            <p:cNvGrpSpPr/>
            <p:nvPr/>
          </p:nvGrpSpPr>
          <p:grpSpPr>
            <a:xfrm>
              <a:off x="109188" y="4048125"/>
              <a:ext cx="1653584" cy="420346"/>
              <a:chOff x="109188" y="4048125"/>
              <a:chExt cx="1653584" cy="420346"/>
            </a:xfrm>
          </p:grpSpPr>
          <p:sp>
            <p:nvSpPr>
              <p:cNvPr id="935" name="Shape 935"/>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6" name="Shape 936"/>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Shape 937"/>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8" name="Shape 938"/>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39" name="Shape 939"/>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0" name="Shape 940"/>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41" name="Shape 941"/>
            <p:cNvGrpSpPr/>
            <p:nvPr/>
          </p:nvGrpSpPr>
          <p:grpSpPr>
            <a:xfrm>
              <a:off x="11386378" y="5409649"/>
              <a:ext cx="631915" cy="301300"/>
              <a:chOff x="123825" y="4048125"/>
              <a:chExt cx="881591" cy="420346"/>
            </a:xfrm>
          </p:grpSpPr>
          <p:sp>
            <p:nvSpPr>
              <p:cNvPr id="942" name="Shape 942"/>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Shape 943"/>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Shape 944"/>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945" name="Shape 945"/>
          <p:cNvGrpSpPr/>
          <p:nvPr/>
        </p:nvGrpSpPr>
        <p:grpSpPr>
          <a:xfrm>
            <a:off x="1166046" y="4893458"/>
            <a:ext cx="3426386" cy="1978165"/>
            <a:chOff x="2280763" y="4702090"/>
            <a:chExt cx="2579379" cy="1489160"/>
          </a:xfrm>
        </p:grpSpPr>
        <p:sp>
          <p:nvSpPr>
            <p:cNvPr id="946" name="Shape 946"/>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Shape 947"/>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8" name="Shape 948"/>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9" name="Shape 949"/>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950" name="Shape 950"/>
          <p:cNvGrpSpPr/>
          <p:nvPr/>
        </p:nvGrpSpPr>
        <p:grpSpPr>
          <a:xfrm flipH="1">
            <a:off x="7968029" y="4893458"/>
            <a:ext cx="3671995" cy="1978165"/>
            <a:chOff x="6638696" y="4768812"/>
            <a:chExt cx="3671995" cy="1978165"/>
          </a:xfrm>
        </p:grpSpPr>
        <p:sp>
          <p:nvSpPr>
            <p:cNvPr id="951" name="Shape 951"/>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52" name="Shape 952"/>
            <p:cNvGrpSpPr/>
            <p:nvPr/>
          </p:nvGrpSpPr>
          <p:grpSpPr>
            <a:xfrm>
              <a:off x="6638696" y="4768812"/>
              <a:ext cx="3426386" cy="1978165"/>
              <a:chOff x="2280763" y="4702090"/>
              <a:chExt cx="2579379" cy="1489160"/>
            </a:xfrm>
          </p:grpSpPr>
          <p:sp>
            <p:nvSpPr>
              <p:cNvPr id="953" name="Shape 953"/>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4" name="Shape 954"/>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5" name="Shape 955"/>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6" name="Shape 956"/>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pic>
        <p:nvPicPr>
          <p:cNvPr id="957" name="Shape 957"/>
          <p:cNvPicPr preferRelativeResize="0"/>
          <p:nvPr/>
        </p:nvPicPr>
        <p:blipFill rotWithShape="1">
          <a:blip r:embed="rId3">
            <a:alphaModFix/>
          </a:blip>
          <a:srcRect b="0" l="0" r="0" t="0"/>
          <a:stretch/>
        </p:blipFill>
        <p:spPr>
          <a:xfrm>
            <a:off x="2387826" y="0"/>
            <a:ext cx="7462066" cy="4156330"/>
          </a:xfrm>
          <a:prstGeom prst="rect">
            <a:avLst/>
          </a:prstGeom>
          <a:noFill/>
          <a:ln>
            <a:noFill/>
          </a:ln>
        </p:spPr>
      </p:pic>
      <p:sp>
        <p:nvSpPr>
          <p:cNvPr id="958" name="Shape 958"/>
          <p:cNvSpPr/>
          <p:nvPr/>
        </p:nvSpPr>
        <p:spPr>
          <a:xfrm>
            <a:off x="4764340" y="559249"/>
            <a:ext cx="2709037" cy="1775440"/>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9" name="Shape 959"/>
          <p:cNvSpPr txBox="1"/>
          <p:nvPr/>
        </p:nvSpPr>
        <p:spPr>
          <a:xfrm>
            <a:off x="3611899" y="2829190"/>
            <a:ext cx="5264554"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개발환경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페이지 여는 중…</a:t>
            </a:r>
            <a:endParaRPr sz="2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3" name="Shape 963"/>
        <p:cNvGrpSpPr/>
        <p:nvPr/>
      </p:nvGrpSpPr>
      <p:grpSpPr>
        <a:xfrm>
          <a:off x="0" y="0"/>
          <a:ext cx="0" cy="0"/>
          <a:chOff x="0" y="0"/>
          <a:chExt cx="0" cy="0"/>
        </a:xfrm>
      </p:grpSpPr>
      <p:sp>
        <p:nvSpPr>
          <p:cNvPr id="964" name="Shape 964"/>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65" name="Shape 965"/>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66" name="Shape 966"/>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개발 환경</a:t>
            </a:r>
            <a:endParaRPr b="0" i="0" sz="1200" u="none" cap="none" strike="noStrike">
              <a:solidFill>
                <a:srgbClr val="262626"/>
              </a:solidFill>
              <a:latin typeface="Arial"/>
              <a:ea typeface="Arial"/>
              <a:cs typeface="Arial"/>
              <a:sym typeface="Arial"/>
            </a:endParaRPr>
          </a:p>
        </p:txBody>
      </p:sp>
      <p:sp>
        <p:nvSpPr>
          <p:cNvPr id="967" name="Shape 967"/>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68" name="Shape 968"/>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969" name="Shape 969"/>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970" name="Shape 970"/>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971" name="Shape 971"/>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972" name="Shape 97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973" name="Shape 97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974" name="Shape 97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975" name="Shape 975"/>
          <p:cNvGrpSpPr/>
          <p:nvPr/>
        </p:nvGrpSpPr>
        <p:grpSpPr>
          <a:xfrm>
            <a:off x="592900" y="128519"/>
            <a:ext cx="1129530" cy="1049585"/>
            <a:chOff x="433045" y="268968"/>
            <a:chExt cx="1129530" cy="1081464"/>
          </a:xfrm>
        </p:grpSpPr>
        <p:sp>
          <p:nvSpPr>
            <p:cNvPr id="976" name="Shape 976"/>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77" name="Shape 977"/>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978" name="Shape 978"/>
            <p:cNvGrpSpPr/>
            <p:nvPr/>
          </p:nvGrpSpPr>
          <p:grpSpPr>
            <a:xfrm>
              <a:off x="433045" y="1067363"/>
              <a:ext cx="150350" cy="261938"/>
              <a:chOff x="439395" y="1067363"/>
              <a:chExt cx="150350" cy="261938"/>
            </a:xfrm>
          </p:grpSpPr>
          <p:sp>
            <p:nvSpPr>
              <p:cNvPr id="979" name="Shape 979"/>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Shape 980"/>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981" name="Shape 981"/>
            <p:cNvGrpSpPr/>
            <p:nvPr/>
          </p:nvGrpSpPr>
          <p:grpSpPr>
            <a:xfrm rot="10800000">
              <a:off x="1345792" y="1073713"/>
              <a:ext cx="150350" cy="261938"/>
              <a:chOff x="439395" y="1188013"/>
              <a:chExt cx="150350" cy="261938"/>
            </a:xfrm>
          </p:grpSpPr>
          <p:sp>
            <p:nvSpPr>
              <p:cNvPr id="982" name="Shape 982"/>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3" name="Shape 983"/>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84" name="Shape 984"/>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85" name="Shape 985"/>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구축 환경</a:t>
            </a:r>
            <a:endParaRPr b="0" i="0" sz="1200" u="none" cap="none" strike="noStrike">
              <a:solidFill>
                <a:srgbClr val="262626"/>
              </a:solidFill>
              <a:latin typeface="Arial"/>
              <a:ea typeface="Arial"/>
              <a:cs typeface="Arial"/>
              <a:sym typeface="Arial"/>
            </a:endParaRPr>
          </a:p>
        </p:txBody>
      </p:sp>
      <p:sp>
        <p:nvSpPr>
          <p:cNvPr id="986" name="Shape 986"/>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987" name="Shape 987"/>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988" name="Shape 988"/>
          <p:cNvGraphicFramePr/>
          <p:nvPr/>
        </p:nvGraphicFramePr>
        <p:xfrm>
          <a:off x="2242455" y="1971675"/>
          <a:ext cx="3000000" cy="3000000"/>
        </p:xfrm>
        <a:graphic>
          <a:graphicData uri="http://schemas.openxmlformats.org/drawingml/2006/table">
            <a:tbl>
              <a:tblPr bandRow="1" firstRow="1">
                <a:noFill/>
                <a:tableStyleId>{ECCE2C52-7B63-41E8-A9F0-FF4C938C9843}</a:tableStyleId>
              </a:tblPr>
              <a:tblGrid>
                <a:gridCol w="890125"/>
                <a:gridCol w="2178475"/>
                <a:gridCol w="5106550"/>
              </a:tblGrid>
              <a:tr h="800750">
                <a:tc>
                  <a:txBody>
                    <a:bodyPr>
                      <a:noAutofit/>
                    </a:bodyPr>
                    <a:lstStyle/>
                    <a:p>
                      <a:pPr indent="0" lvl="0" marL="0" marR="0" rtl="0" algn="ctr">
                        <a:lnSpc>
                          <a:spcPct val="100000"/>
                        </a:lnSpc>
                        <a:spcBef>
                          <a:spcPts val="0"/>
                        </a:spcBef>
                        <a:spcAft>
                          <a:spcPts val="0"/>
                        </a:spcAft>
                        <a:buNone/>
                      </a:pPr>
                      <a:r>
                        <a:rPr b="1" lang="ko-KR" sz="1600" u="none" cap="none" strike="noStrike">
                          <a:solidFill>
                            <a:srgbClr val="0E9246"/>
                          </a:solidFill>
                          <a:latin typeface="Arial"/>
                          <a:ea typeface="Arial"/>
                          <a:cs typeface="Arial"/>
                          <a:sym typeface="Arial"/>
                        </a:rPr>
                        <a:t>01</a:t>
                      </a:r>
                      <a:endParaRPr b="1" sz="1600" u="none" cap="none" strike="noStrike">
                        <a:solidFill>
                          <a:srgbClr val="0E924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BFBFB"/>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운영체제</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b="0" lang="ko-KR" sz="1600" u="none" cap="none" strike="noStrike">
                          <a:solidFill>
                            <a:srgbClr val="595959"/>
                          </a:solidFill>
                          <a:latin typeface="Arial"/>
                          <a:ea typeface="Arial"/>
                          <a:cs typeface="Arial"/>
                          <a:sym typeface="Arial"/>
                        </a:rPr>
                        <a:t>Windows 7 64bit</a:t>
                      </a:r>
                      <a:endParaRPr b="0"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800750">
                <a:tc>
                  <a:txBody>
                    <a:bodyPr>
                      <a:noAutofit/>
                    </a:bodyPr>
                    <a:lstStyle/>
                    <a:p>
                      <a:pPr indent="0" lvl="0" marL="0" marR="0" rtl="0" algn="ctr">
                        <a:lnSpc>
                          <a:spcPct val="100000"/>
                        </a:lnSpc>
                        <a:spcBef>
                          <a:spcPts val="0"/>
                        </a:spcBef>
                        <a:spcAft>
                          <a:spcPts val="0"/>
                        </a:spcAft>
                        <a:buNone/>
                      </a:pPr>
                      <a:r>
                        <a:rPr b="1" lang="ko-KR" sz="1600" u="none" cap="none" strike="noStrike">
                          <a:solidFill>
                            <a:srgbClr val="0E9246"/>
                          </a:solidFill>
                          <a:latin typeface="Arial"/>
                          <a:ea typeface="Arial"/>
                          <a:cs typeface="Arial"/>
                          <a:sym typeface="Arial"/>
                        </a:rPr>
                        <a:t>02</a:t>
                      </a:r>
                      <a:endParaRPr b="1" sz="1600" u="none" cap="none" strike="noStrike">
                        <a:solidFill>
                          <a:srgbClr val="0E924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BFBFB"/>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개발도구</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Spring Tool Suite</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741300">
                <a:tc>
                  <a:txBody>
                    <a:bodyPr>
                      <a:noAutofit/>
                    </a:bodyPr>
                    <a:lstStyle/>
                    <a:p>
                      <a:pPr indent="0" lvl="0" marL="0" marR="0" rtl="0" algn="ctr">
                        <a:lnSpc>
                          <a:spcPct val="100000"/>
                        </a:lnSpc>
                        <a:spcBef>
                          <a:spcPts val="0"/>
                        </a:spcBef>
                        <a:spcAft>
                          <a:spcPts val="0"/>
                        </a:spcAft>
                        <a:buNone/>
                      </a:pPr>
                      <a:r>
                        <a:rPr b="1" lang="ko-KR" sz="1600" u="none" cap="none" strike="noStrike">
                          <a:solidFill>
                            <a:srgbClr val="0E9246"/>
                          </a:solidFill>
                          <a:latin typeface="Arial"/>
                          <a:ea typeface="Arial"/>
                          <a:cs typeface="Arial"/>
                          <a:sym typeface="Arial"/>
                        </a:rPr>
                        <a:t>03</a:t>
                      </a:r>
                      <a:endParaRPr b="1" sz="1600" u="none" cap="none" strike="noStrike">
                        <a:solidFill>
                          <a:srgbClr val="0E924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BFBFB"/>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DBMS</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Oracle 11g</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741300">
                <a:tc>
                  <a:txBody>
                    <a:bodyPr>
                      <a:noAutofit/>
                    </a:bodyPr>
                    <a:lstStyle/>
                    <a:p>
                      <a:pPr indent="0" lvl="0" marL="0" marR="0" rtl="0" algn="ctr">
                        <a:lnSpc>
                          <a:spcPct val="100000"/>
                        </a:lnSpc>
                        <a:spcBef>
                          <a:spcPts val="0"/>
                        </a:spcBef>
                        <a:spcAft>
                          <a:spcPts val="0"/>
                        </a:spcAft>
                        <a:buNone/>
                      </a:pPr>
                      <a:r>
                        <a:rPr b="1" lang="ko-KR" sz="1600" u="none" cap="none" strike="noStrike">
                          <a:solidFill>
                            <a:srgbClr val="0E9246"/>
                          </a:solidFill>
                          <a:latin typeface="Arial"/>
                          <a:ea typeface="Arial"/>
                          <a:cs typeface="Arial"/>
                          <a:sym typeface="Arial"/>
                        </a:rPr>
                        <a:t>04</a:t>
                      </a:r>
                      <a:endParaRPr b="1" sz="1600" u="none" cap="none" strike="noStrike">
                        <a:solidFill>
                          <a:srgbClr val="0E924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BFBFB"/>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Server</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Pivotal 3.2</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800750">
                <a:tc>
                  <a:txBody>
                    <a:bodyPr>
                      <a:noAutofit/>
                    </a:bodyPr>
                    <a:lstStyle/>
                    <a:p>
                      <a:pPr indent="0" lvl="0" marL="0" marR="0" rtl="0" algn="ctr">
                        <a:lnSpc>
                          <a:spcPct val="100000"/>
                        </a:lnSpc>
                        <a:spcBef>
                          <a:spcPts val="0"/>
                        </a:spcBef>
                        <a:spcAft>
                          <a:spcPts val="0"/>
                        </a:spcAft>
                        <a:buClr>
                          <a:srgbClr val="0E9246"/>
                        </a:buClr>
                        <a:buSzPts val="1600"/>
                        <a:buFont typeface="Arial"/>
                        <a:buNone/>
                      </a:pPr>
                      <a:r>
                        <a:rPr b="1" lang="ko-KR" sz="1600" u="none" cap="none" strike="noStrike">
                          <a:solidFill>
                            <a:srgbClr val="0E9246"/>
                          </a:solidFill>
                          <a:latin typeface="Arial"/>
                          <a:ea typeface="Arial"/>
                          <a:cs typeface="Arial"/>
                          <a:sym typeface="Arial"/>
                        </a:rPr>
                        <a:t>05</a:t>
                      </a:r>
                      <a:endParaRPr b="1" sz="1600" u="none" cap="none" strike="noStrike">
                        <a:solidFill>
                          <a:srgbClr val="0E924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FBFB"/>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Language</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Java</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EA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Shape 165"/>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6" name="Shape 166"/>
          <p:cNvGrpSpPr/>
          <p:nvPr/>
        </p:nvGrpSpPr>
        <p:grpSpPr>
          <a:xfrm>
            <a:off x="1371600" y="-13624"/>
            <a:ext cx="9531350" cy="6089250"/>
            <a:chOff x="1371600" y="-13624"/>
            <a:chExt cx="9531350" cy="6089250"/>
          </a:xfrm>
        </p:grpSpPr>
        <p:sp>
          <p:nvSpPr>
            <p:cNvPr id="167" name="Shape 167"/>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Shape 168"/>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Shape 169"/>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Shape 170"/>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Shape 171"/>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Shape 172"/>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Shape 173"/>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Shape 174"/>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5" name="Shape 175"/>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6" name="Shape 176"/>
          <p:cNvGrpSpPr/>
          <p:nvPr/>
        </p:nvGrpSpPr>
        <p:grpSpPr>
          <a:xfrm>
            <a:off x="109188" y="4048125"/>
            <a:ext cx="11909105" cy="2237164"/>
            <a:chOff x="109188" y="4048125"/>
            <a:chExt cx="11909105" cy="2237164"/>
          </a:xfrm>
        </p:grpSpPr>
        <p:sp>
          <p:nvSpPr>
            <p:cNvPr id="177" name="Shape 177"/>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8" name="Shape 178"/>
            <p:cNvGrpSpPr/>
            <p:nvPr/>
          </p:nvGrpSpPr>
          <p:grpSpPr>
            <a:xfrm>
              <a:off x="109188" y="4048125"/>
              <a:ext cx="1653584" cy="420346"/>
              <a:chOff x="109188" y="4048125"/>
              <a:chExt cx="1653584" cy="420346"/>
            </a:xfrm>
          </p:grpSpPr>
          <p:sp>
            <p:nvSpPr>
              <p:cNvPr id="179" name="Shape 179"/>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Shape 180"/>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Shape 181"/>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Shape 182"/>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3" name="Shape 183"/>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Shape 184"/>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5" name="Shape 185"/>
            <p:cNvGrpSpPr/>
            <p:nvPr/>
          </p:nvGrpSpPr>
          <p:grpSpPr>
            <a:xfrm>
              <a:off x="11386378" y="5409649"/>
              <a:ext cx="631915" cy="301300"/>
              <a:chOff x="123825" y="4048125"/>
              <a:chExt cx="881591" cy="420346"/>
            </a:xfrm>
          </p:grpSpPr>
          <p:sp>
            <p:nvSpPr>
              <p:cNvPr id="186" name="Shape 186"/>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Shape 187"/>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Shape 188"/>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189" name="Shape 189"/>
          <p:cNvGrpSpPr/>
          <p:nvPr/>
        </p:nvGrpSpPr>
        <p:grpSpPr>
          <a:xfrm>
            <a:off x="1166046" y="4893458"/>
            <a:ext cx="3426386" cy="1978165"/>
            <a:chOff x="2280763" y="4702090"/>
            <a:chExt cx="2579379" cy="1489160"/>
          </a:xfrm>
        </p:grpSpPr>
        <p:sp>
          <p:nvSpPr>
            <p:cNvPr id="190" name="Shape 190"/>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Shape 191"/>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Shape 192"/>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Shape 193"/>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4" name="Shape 194"/>
          <p:cNvGrpSpPr/>
          <p:nvPr/>
        </p:nvGrpSpPr>
        <p:grpSpPr>
          <a:xfrm flipH="1">
            <a:off x="7968029" y="4893458"/>
            <a:ext cx="3671995" cy="1978165"/>
            <a:chOff x="6638696" y="4768812"/>
            <a:chExt cx="3671995" cy="1978165"/>
          </a:xfrm>
        </p:grpSpPr>
        <p:sp>
          <p:nvSpPr>
            <p:cNvPr id="195" name="Shape 195"/>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6" name="Shape 196"/>
            <p:cNvGrpSpPr/>
            <p:nvPr/>
          </p:nvGrpSpPr>
          <p:grpSpPr>
            <a:xfrm>
              <a:off x="6638696" y="4768812"/>
              <a:ext cx="3426386" cy="1978165"/>
              <a:chOff x="2280763" y="4702090"/>
              <a:chExt cx="2579379" cy="1489160"/>
            </a:xfrm>
          </p:grpSpPr>
          <p:sp>
            <p:nvSpPr>
              <p:cNvPr id="197" name="Shape 197"/>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Shape 198"/>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Shape 199"/>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Shape 200"/>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pic>
        <p:nvPicPr>
          <p:cNvPr id="201" name="Shape 201"/>
          <p:cNvPicPr preferRelativeResize="0"/>
          <p:nvPr/>
        </p:nvPicPr>
        <p:blipFill rotWithShape="1">
          <a:blip r:embed="rId3">
            <a:alphaModFix/>
          </a:blip>
          <a:srcRect b="0" l="0" r="0" t="0"/>
          <a:stretch/>
        </p:blipFill>
        <p:spPr>
          <a:xfrm>
            <a:off x="2387826" y="0"/>
            <a:ext cx="7462065" cy="4156330"/>
          </a:xfrm>
          <a:prstGeom prst="rect">
            <a:avLst/>
          </a:prstGeom>
          <a:noFill/>
          <a:ln>
            <a:noFill/>
          </a:ln>
        </p:spPr>
      </p:pic>
      <p:sp>
        <p:nvSpPr>
          <p:cNvPr id="202" name="Shape 202"/>
          <p:cNvSpPr/>
          <p:nvPr/>
        </p:nvSpPr>
        <p:spPr>
          <a:xfrm>
            <a:off x="4502958" y="636700"/>
            <a:ext cx="2602544" cy="1775436"/>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Shape 203"/>
          <p:cNvSpPr txBox="1"/>
          <p:nvPr/>
        </p:nvSpPr>
        <p:spPr>
          <a:xfrm>
            <a:off x="3588548" y="2882787"/>
            <a:ext cx="4431300" cy="9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프로젝트 개요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페이지 여는 중…</a:t>
            </a:r>
            <a:endParaRPr sz="28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2" name="Shape 992"/>
        <p:cNvGrpSpPr/>
        <p:nvPr/>
      </p:nvGrpSpPr>
      <p:grpSpPr>
        <a:xfrm>
          <a:off x="0" y="0"/>
          <a:ext cx="0" cy="0"/>
          <a:chOff x="0" y="0"/>
          <a:chExt cx="0" cy="0"/>
        </a:xfrm>
      </p:grpSpPr>
      <p:sp>
        <p:nvSpPr>
          <p:cNvPr id="993" name="Shape 993"/>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4" name="Shape 994"/>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5" name="Shape 995"/>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개발 환경</a:t>
            </a:r>
            <a:endParaRPr b="0" i="0" sz="1200" u="none" cap="none" strike="noStrike">
              <a:solidFill>
                <a:srgbClr val="262626"/>
              </a:solidFill>
              <a:latin typeface="Arial"/>
              <a:ea typeface="Arial"/>
              <a:cs typeface="Arial"/>
              <a:sym typeface="Arial"/>
            </a:endParaRPr>
          </a:p>
        </p:txBody>
      </p:sp>
      <p:sp>
        <p:nvSpPr>
          <p:cNvPr id="996" name="Shape 996"/>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7" name="Shape 997"/>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998" name="Shape 998"/>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999" name="Shape 999"/>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000" name="Shape 1000"/>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001" name="Shape 100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002" name="Shape 100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003" name="Shape 100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004" name="Shape 1004"/>
          <p:cNvGrpSpPr/>
          <p:nvPr/>
        </p:nvGrpSpPr>
        <p:grpSpPr>
          <a:xfrm>
            <a:off x="592900" y="128519"/>
            <a:ext cx="1129530" cy="1049585"/>
            <a:chOff x="433045" y="268968"/>
            <a:chExt cx="1129530" cy="1081464"/>
          </a:xfrm>
        </p:grpSpPr>
        <p:sp>
          <p:nvSpPr>
            <p:cNvPr id="1005" name="Shape 1005"/>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6" name="Shape 1006"/>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007" name="Shape 1007"/>
            <p:cNvGrpSpPr/>
            <p:nvPr/>
          </p:nvGrpSpPr>
          <p:grpSpPr>
            <a:xfrm>
              <a:off x="433045" y="1067363"/>
              <a:ext cx="150350" cy="261938"/>
              <a:chOff x="439395" y="1067363"/>
              <a:chExt cx="150350" cy="261938"/>
            </a:xfrm>
          </p:grpSpPr>
          <p:sp>
            <p:nvSpPr>
              <p:cNvPr id="1008" name="Shape 1008"/>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Shape 1009"/>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10" name="Shape 1010"/>
            <p:cNvGrpSpPr/>
            <p:nvPr/>
          </p:nvGrpSpPr>
          <p:grpSpPr>
            <a:xfrm rot="10800000">
              <a:off x="1345792" y="1073713"/>
              <a:ext cx="150350" cy="261938"/>
              <a:chOff x="439395" y="1188013"/>
              <a:chExt cx="150350" cy="261938"/>
            </a:xfrm>
          </p:grpSpPr>
          <p:sp>
            <p:nvSpPr>
              <p:cNvPr id="1011" name="Shape 1011"/>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2" name="Shape 1012"/>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13" name="Shape 1013"/>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14" name="Shape 1014"/>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프로젝트 일정 관리</a:t>
            </a:r>
            <a:endParaRPr b="0" i="0" sz="1200" u="none" cap="none" strike="noStrike">
              <a:solidFill>
                <a:srgbClr val="262626"/>
              </a:solidFill>
              <a:latin typeface="Arial"/>
              <a:ea typeface="Arial"/>
              <a:cs typeface="Arial"/>
              <a:sym typeface="Arial"/>
            </a:endParaRPr>
          </a:p>
        </p:txBody>
      </p:sp>
      <p:sp>
        <p:nvSpPr>
          <p:cNvPr id="1015" name="Shape 1015"/>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1016" name="Shape 1016"/>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017" name="Shape 1017"/>
          <p:cNvPicPr preferRelativeResize="0"/>
          <p:nvPr/>
        </p:nvPicPr>
        <p:blipFill rotWithShape="1">
          <a:blip r:embed="rId7">
            <a:alphaModFix/>
          </a:blip>
          <a:srcRect b="0" l="0" r="0" t="0"/>
          <a:stretch/>
        </p:blipFill>
        <p:spPr>
          <a:xfrm>
            <a:off x="228600" y="1309337"/>
            <a:ext cx="11674474" cy="55486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1" name="Shape 1021"/>
        <p:cNvGrpSpPr/>
        <p:nvPr/>
      </p:nvGrpSpPr>
      <p:grpSpPr>
        <a:xfrm>
          <a:off x="0" y="0"/>
          <a:ext cx="0" cy="0"/>
          <a:chOff x="0" y="0"/>
          <a:chExt cx="0" cy="0"/>
        </a:xfrm>
      </p:grpSpPr>
      <p:sp>
        <p:nvSpPr>
          <p:cNvPr id="1022" name="Shape 1022"/>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3" name="Shape 1023"/>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4" name="Shape 1024"/>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개발 환경</a:t>
            </a:r>
            <a:endParaRPr b="0" i="0" sz="1200" u="none" cap="none" strike="noStrike">
              <a:solidFill>
                <a:srgbClr val="262626"/>
              </a:solidFill>
              <a:latin typeface="Arial"/>
              <a:ea typeface="Arial"/>
              <a:cs typeface="Arial"/>
              <a:sym typeface="Arial"/>
            </a:endParaRPr>
          </a:p>
        </p:txBody>
      </p:sp>
      <p:sp>
        <p:nvSpPr>
          <p:cNvPr id="1025" name="Shape 1025"/>
          <p:cNvSpPr/>
          <p:nvPr/>
        </p:nvSpPr>
        <p:spPr>
          <a:xfrm>
            <a:off x="228600" y="690978"/>
            <a:ext cx="11674474"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26" name="Shape 1026"/>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027" name="Shape 1027"/>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028" name="Shape 1028"/>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029" name="Shape 1029"/>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030" name="Shape 103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031" name="Shape 103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032" name="Shape 103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033" name="Shape 1033"/>
          <p:cNvGrpSpPr/>
          <p:nvPr/>
        </p:nvGrpSpPr>
        <p:grpSpPr>
          <a:xfrm>
            <a:off x="592900" y="128519"/>
            <a:ext cx="1129530" cy="1049585"/>
            <a:chOff x="433045" y="268968"/>
            <a:chExt cx="1129530" cy="1081464"/>
          </a:xfrm>
        </p:grpSpPr>
        <p:sp>
          <p:nvSpPr>
            <p:cNvPr id="1034" name="Shape 1034"/>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35" name="Shape 1035"/>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036" name="Shape 1036"/>
            <p:cNvGrpSpPr/>
            <p:nvPr/>
          </p:nvGrpSpPr>
          <p:grpSpPr>
            <a:xfrm>
              <a:off x="433045" y="1067363"/>
              <a:ext cx="150350" cy="261938"/>
              <a:chOff x="439395" y="1067363"/>
              <a:chExt cx="150350" cy="261938"/>
            </a:xfrm>
          </p:grpSpPr>
          <p:sp>
            <p:nvSpPr>
              <p:cNvPr id="1037" name="Shape 1037"/>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8" name="Shape 1038"/>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39" name="Shape 1039"/>
            <p:cNvGrpSpPr/>
            <p:nvPr/>
          </p:nvGrpSpPr>
          <p:grpSpPr>
            <a:xfrm rot="10800000">
              <a:off x="1345792" y="1073713"/>
              <a:ext cx="150350" cy="261938"/>
              <a:chOff x="439395" y="1188013"/>
              <a:chExt cx="150350" cy="261938"/>
            </a:xfrm>
          </p:grpSpPr>
          <p:sp>
            <p:nvSpPr>
              <p:cNvPr id="1040" name="Shape 1040"/>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Shape 1041"/>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42" name="Shape 1042"/>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43" name="Shape 1043"/>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역할 분담</a:t>
            </a:r>
            <a:endParaRPr b="0" i="0" sz="1200" u="none" cap="none" strike="noStrike">
              <a:solidFill>
                <a:srgbClr val="262626"/>
              </a:solidFill>
              <a:latin typeface="Arial"/>
              <a:ea typeface="Arial"/>
              <a:cs typeface="Arial"/>
              <a:sym typeface="Arial"/>
            </a:endParaRPr>
          </a:p>
        </p:txBody>
      </p:sp>
      <p:sp>
        <p:nvSpPr>
          <p:cNvPr id="1044" name="Shape 1044"/>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1045" name="Shape 1045"/>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1046" name="Shape 1046"/>
          <p:cNvGraphicFramePr/>
          <p:nvPr/>
        </p:nvGraphicFramePr>
        <p:xfrm>
          <a:off x="1722430" y="2189389"/>
          <a:ext cx="3000000" cy="3000000"/>
        </p:xfrm>
        <a:graphic>
          <a:graphicData uri="http://schemas.openxmlformats.org/drawingml/2006/table">
            <a:tbl>
              <a:tblPr bandRow="1" firstRow="1">
                <a:noFill/>
                <a:tableStyleId>{ECCE2C52-7B63-41E8-A9F0-FF4C938C9843}</a:tableStyleId>
              </a:tblPr>
              <a:tblGrid>
                <a:gridCol w="2082075"/>
                <a:gridCol w="7007375"/>
              </a:tblGrid>
              <a:tr h="641975">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이름</a:t>
                      </a:r>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b="1" lang="ko-KR" sz="1600" u="none" cap="none" strike="noStrike">
                          <a:solidFill>
                            <a:srgbClr val="595959"/>
                          </a:solidFill>
                          <a:latin typeface="Arial"/>
                          <a:ea typeface="Arial"/>
                          <a:cs typeface="Arial"/>
                          <a:sym typeface="Arial"/>
                        </a:rPr>
                        <a:t>역할</a:t>
                      </a:r>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641975">
                <a:tc>
                  <a:txBody>
                    <a:bodyPr>
                      <a:noAutofit/>
                    </a:bodyPr>
                    <a:lstStyle/>
                    <a:p>
                      <a:pPr indent="0" lvl="0" marL="0" marR="0" rtl="0" algn="ctr">
                        <a:lnSpc>
                          <a:spcPct val="100000"/>
                        </a:lnSpc>
                        <a:spcBef>
                          <a:spcPts val="0"/>
                        </a:spcBef>
                        <a:spcAft>
                          <a:spcPts val="0"/>
                        </a:spcAft>
                        <a:buNone/>
                      </a:pPr>
                      <a:r>
                        <a:rPr b="0" lang="ko-KR" sz="1600" u="none" cap="none" strike="noStrike">
                          <a:solidFill>
                            <a:srgbClr val="595959"/>
                          </a:solidFill>
                          <a:latin typeface="Arial"/>
                          <a:ea typeface="Arial"/>
                          <a:cs typeface="Arial"/>
                          <a:sym typeface="Arial"/>
                        </a:rPr>
                        <a:t>김태형</a:t>
                      </a:r>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홈 화면, 학원 소개, 강의 소개, 학원 정보 보기</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641975">
                <a:tc>
                  <a:txBody>
                    <a:bodyPr>
                      <a:noAutofit/>
                    </a:bodyPr>
                    <a:lstStyle/>
                    <a:p>
                      <a:pPr indent="0" lvl="0" marL="0" marR="0" rtl="0" algn="ctr">
                        <a:lnSpc>
                          <a:spcPct val="100000"/>
                        </a:lnSpc>
                        <a:spcBef>
                          <a:spcPts val="0"/>
                        </a:spcBef>
                        <a:spcAft>
                          <a:spcPts val="0"/>
                        </a:spcAft>
                        <a:buNone/>
                      </a:pPr>
                      <a:r>
                        <a:rPr b="0" lang="ko-KR" sz="1600" u="none" cap="none" strike="noStrike">
                          <a:solidFill>
                            <a:srgbClr val="595959"/>
                          </a:solidFill>
                          <a:latin typeface="Arial"/>
                          <a:ea typeface="Arial"/>
                          <a:cs typeface="Arial"/>
                          <a:sym typeface="Arial"/>
                        </a:rPr>
                        <a:t>권근영</a:t>
                      </a:r>
                      <a:endParaRPr b="0"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강사진 소개,강의 소개, 강의 정보 보기, 강사 정보 보기, 내 정보, 찜 목록</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641975">
                <a:tc>
                  <a:txBody>
                    <a:bodyPr>
                      <a:noAutofit/>
                    </a:bodyPr>
                    <a:lstStyle/>
                    <a:p>
                      <a:pPr indent="0" lvl="0" marL="0" marR="0" rtl="0" algn="ctr">
                        <a:lnSpc>
                          <a:spcPct val="100000"/>
                        </a:lnSpc>
                        <a:spcBef>
                          <a:spcPts val="0"/>
                        </a:spcBef>
                        <a:spcAft>
                          <a:spcPts val="0"/>
                        </a:spcAft>
                        <a:buNone/>
                      </a:pPr>
                      <a:r>
                        <a:rPr b="0" lang="ko-KR" sz="1600" u="none" cap="none" strike="noStrike">
                          <a:solidFill>
                            <a:srgbClr val="595959"/>
                          </a:solidFill>
                          <a:latin typeface="Arial"/>
                          <a:ea typeface="Arial"/>
                          <a:cs typeface="Arial"/>
                          <a:sym typeface="Arial"/>
                        </a:rPr>
                        <a:t>김재근</a:t>
                      </a:r>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스터디 모집 게시판, 정보 교류 게시판</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AEAEA"/>
                    </a:solidFill>
                  </a:tcPr>
                </a:tc>
              </a:tr>
              <a:tr h="641975">
                <a:tc>
                  <a:txBody>
                    <a:bodyPr>
                      <a:noAutofit/>
                    </a:bodyPr>
                    <a:lstStyle/>
                    <a:p>
                      <a:pPr indent="0" lvl="0" marL="0" marR="0" rtl="0" algn="ctr">
                        <a:lnSpc>
                          <a:spcPct val="100000"/>
                        </a:lnSpc>
                        <a:spcBef>
                          <a:spcPts val="0"/>
                        </a:spcBef>
                        <a:spcAft>
                          <a:spcPts val="0"/>
                        </a:spcAft>
                        <a:buNone/>
                      </a:pPr>
                      <a:r>
                        <a:rPr b="0" lang="ko-KR" sz="1600" u="none" cap="none" strike="noStrike">
                          <a:solidFill>
                            <a:srgbClr val="595959"/>
                          </a:solidFill>
                          <a:latin typeface="Arial"/>
                          <a:ea typeface="Arial"/>
                          <a:cs typeface="Arial"/>
                          <a:sym typeface="Arial"/>
                        </a:rPr>
                        <a:t>윤한성</a:t>
                      </a:r>
                      <a:endParaRPr b="0"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None/>
                      </a:pPr>
                      <a:r>
                        <a:rPr lang="ko-KR" sz="1600" u="none" cap="none" strike="noStrike">
                          <a:solidFill>
                            <a:srgbClr val="595959"/>
                          </a:solidFill>
                          <a:latin typeface="Arial"/>
                          <a:ea typeface="Arial"/>
                          <a:cs typeface="Arial"/>
                          <a:sym typeface="Arial"/>
                        </a:rPr>
                        <a:t>회원가입, ppt</a:t>
                      </a:r>
                      <a:endParaRPr sz="1600" u="none" cap="none" strike="noStrike">
                        <a:solidFill>
                          <a:srgbClr val="595959"/>
                        </a:solidFill>
                        <a:latin typeface="Arial"/>
                        <a:ea typeface="Arial"/>
                        <a:cs typeface="Arial"/>
                        <a:sym typeface="Arial"/>
                      </a:endParaRPr>
                    </a:p>
                  </a:txBody>
                  <a:tcPr marT="45725" marB="45725" marR="91450" marL="216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EA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2" name="Shape 1052"/>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053" name="Shape 1053"/>
          <p:cNvGrpSpPr/>
          <p:nvPr/>
        </p:nvGrpSpPr>
        <p:grpSpPr>
          <a:xfrm>
            <a:off x="1371600" y="-13624"/>
            <a:ext cx="9531350" cy="6089250"/>
            <a:chOff x="1371600" y="-13624"/>
            <a:chExt cx="9531350" cy="6089250"/>
          </a:xfrm>
        </p:grpSpPr>
        <p:sp>
          <p:nvSpPr>
            <p:cNvPr id="1054" name="Shape 1054"/>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5" name="Shape 1055"/>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6" name="Shape 1056"/>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7" name="Shape 1057"/>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8" name="Shape 1058"/>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59" name="Shape 1059"/>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0" name="Shape 1060"/>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1" name="Shape 1061"/>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062" name="Shape 1062"/>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063" name="Shape 1063"/>
          <p:cNvGrpSpPr/>
          <p:nvPr/>
        </p:nvGrpSpPr>
        <p:grpSpPr>
          <a:xfrm>
            <a:off x="109188" y="4048125"/>
            <a:ext cx="11909105" cy="2237164"/>
            <a:chOff x="109188" y="4048125"/>
            <a:chExt cx="11909105" cy="2237164"/>
          </a:xfrm>
        </p:grpSpPr>
        <p:sp>
          <p:nvSpPr>
            <p:cNvPr id="1064" name="Shape 1064"/>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065" name="Shape 1065"/>
            <p:cNvGrpSpPr/>
            <p:nvPr/>
          </p:nvGrpSpPr>
          <p:grpSpPr>
            <a:xfrm>
              <a:off x="109188" y="4048125"/>
              <a:ext cx="1653584" cy="420346"/>
              <a:chOff x="109188" y="4048125"/>
              <a:chExt cx="1653584" cy="420346"/>
            </a:xfrm>
          </p:grpSpPr>
          <p:sp>
            <p:nvSpPr>
              <p:cNvPr id="1066" name="Shape 1066"/>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7" name="Shape 1067"/>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8" name="Shape 1068"/>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9" name="Shape 1069"/>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070" name="Shape 1070"/>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1" name="Shape 1071"/>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072" name="Shape 1072"/>
            <p:cNvGrpSpPr/>
            <p:nvPr/>
          </p:nvGrpSpPr>
          <p:grpSpPr>
            <a:xfrm>
              <a:off x="11386378" y="5409649"/>
              <a:ext cx="631915" cy="301300"/>
              <a:chOff x="123825" y="4048125"/>
              <a:chExt cx="881591" cy="420346"/>
            </a:xfrm>
          </p:grpSpPr>
          <p:sp>
            <p:nvSpPr>
              <p:cNvPr id="1073" name="Shape 1073"/>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4" name="Shape 1074"/>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5" name="Shape 1075"/>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076" name="Shape 1076"/>
          <p:cNvGrpSpPr/>
          <p:nvPr/>
        </p:nvGrpSpPr>
        <p:grpSpPr>
          <a:xfrm>
            <a:off x="1166046" y="4893458"/>
            <a:ext cx="3426386" cy="1978165"/>
            <a:chOff x="2280763" y="4702090"/>
            <a:chExt cx="2579379" cy="1489160"/>
          </a:xfrm>
        </p:grpSpPr>
        <p:sp>
          <p:nvSpPr>
            <p:cNvPr id="1077" name="Shape 1077"/>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8" name="Shape 1078"/>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9" name="Shape 1079"/>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0" name="Shape 1080"/>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081" name="Shape 1081"/>
          <p:cNvGrpSpPr/>
          <p:nvPr/>
        </p:nvGrpSpPr>
        <p:grpSpPr>
          <a:xfrm flipH="1">
            <a:off x="7968029" y="4893458"/>
            <a:ext cx="3671995" cy="1978165"/>
            <a:chOff x="6638696" y="4768812"/>
            <a:chExt cx="3671995" cy="1978165"/>
          </a:xfrm>
        </p:grpSpPr>
        <p:sp>
          <p:nvSpPr>
            <p:cNvPr id="1082" name="Shape 1082"/>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083" name="Shape 1083"/>
            <p:cNvGrpSpPr/>
            <p:nvPr/>
          </p:nvGrpSpPr>
          <p:grpSpPr>
            <a:xfrm>
              <a:off x="6638696" y="4768812"/>
              <a:ext cx="3426386" cy="1978165"/>
              <a:chOff x="2280763" y="4702090"/>
              <a:chExt cx="2579379" cy="1489160"/>
            </a:xfrm>
          </p:grpSpPr>
          <p:sp>
            <p:nvSpPr>
              <p:cNvPr id="1084" name="Shape 1084"/>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5" name="Shape 1085"/>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6" name="Shape 1086"/>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87" name="Shape 1087"/>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pic>
        <p:nvPicPr>
          <p:cNvPr id="1088" name="Shape 1088"/>
          <p:cNvPicPr preferRelativeResize="0"/>
          <p:nvPr/>
        </p:nvPicPr>
        <p:blipFill rotWithShape="1">
          <a:blip r:embed="rId3">
            <a:alphaModFix/>
          </a:blip>
          <a:srcRect b="0" l="0" r="0" t="0"/>
          <a:stretch/>
        </p:blipFill>
        <p:spPr>
          <a:xfrm>
            <a:off x="2387826" y="0"/>
            <a:ext cx="7462066" cy="4156330"/>
          </a:xfrm>
          <a:prstGeom prst="rect">
            <a:avLst/>
          </a:prstGeom>
          <a:noFill/>
          <a:ln>
            <a:noFill/>
          </a:ln>
        </p:spPr>
      </p:pic>
      <p:sp>
        <p:nvSpPr>
          <p:cNvPr id="1089" name="Shape 1089"/>
          <p:cNvSpPr/>
          <p:nvPr/>
        </p:nvSpPr>
        <p:spPr>
          <a:xfrm>
            <a:off x="4764340" y="559249"/>
            <a:ext cx="2709037" cy="1775440"/>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0" name="Shape 1090"/>
          <p:cNvSpPr txBox="1"/>
          <p:nvPr/>
        </p:nvSpPr>
        <p:spPr>
          <a:xfrm>
            <a:off x="3611899" y="2829190"/>
            <a:ext cx="5264554"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Arial"/>
              <a:buNone/>
            </a:pPr>
            <a:r>
              <a:rPr lang="ko-KR" sz="2800">
                <a:solidFill>
                  <a:srgbClr val="FFFFFF"/>
                </a:solidFill>
                <a:latin typeface="Arial"/>
                <a:ea typeface="Arial"/>
                <a:cs typeface="Arial"/>
                <a:sym typeface="Arial"/>
              </a:rPr>
              <a:t>구축 화면</a:t>
            </a:r>
            <a:endParaRPr sz="2800">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800"/>
              <a:buFont typeface="Arial"/>
              <a:buNone/>
            </a:pPr>
            <a:r>
              <a:rPr b="0" i="0" lang="ko-KR" sz="2800" u="none" cap="none" strike="noStrike">
                <a:solidFill>
                  <a:srgbClr val="FFFFFF"/>
                </a:solidFill>
                <a:latin typeface="Arial"/>
                <a:ea typeface="Arial"/>
                <a:cs typeface="Arial"/>
                <a:sym typeface="Arial"/>
              </a:rPr>
              <a:t> 페이지 여는 중…</a:t>
            </a:r>
            <a:endParaRPr b="0" i="0" sz="2800" u="none" cap="none" strike="noStrik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4" name="Shape 1094"/>
        <p:cNvGrpSpPr/>
        <p:nvPr/>
      </p:nvGrpSpPr>
      <p:grpSpPr>
        <a:xfrm>
          <a:off x="0" y="0"/>
          <a:ext cx="0" cy="0"/>
          <a:chOff x="0" y="0"/>
          <a:chExt cx="0" cy="0"/>
        </a:xfrm>
      </p:grpSpPr>
      <p:sp>
        <p:nvSpPr>
          <p:cNvPr id="1095" name="Shape 1095"/>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6" name="Shape 1096"/>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7" name="Shape 1097"/>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098" name="Shape 1098"/>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9" name="Shape 1099"/>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100" name="Shape 1100"/>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01" name="Shape 1101"/>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02" name="Shape 1102"/>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103" name="Shape 1103"/>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104" name="Shape 1104"/>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105" name="Shape 1105"/>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106" name="Shape 1106"/>
          <p:cNvGrpSpPr/>
          <p:nvPr/>
        </p:nvGrpSpPr>
        <p:grpSpPr>
          <a:xfrm>
            <a:off x="592900" y="128513"/>
            <a:ext cx="1129531" cy="1049564"/>
            <a:chOff x="433045" y="268968"/>
            <a:chExt cx="1129531" cy="1081467"/>
          </a:xfrm>
        </p:grpSpPr>
        <p:sp>
          <p:nvSpPr>
            <p:cNvPr id="1107" name="Shape 1107"/>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08" name="Shape 1108"/>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109" name="Shape 1109"/>
            <p:cNvGrpSpPr/>
            <p:nvPr/>
          </p:nvGrpSpPr>
          <p:grpSpPr>
            <a:xfrm>
              <a:off x="433045" y="1067363"/>
              <a:ext cx="150348" cy="261941"/>
              <a:chOff x="439395" y="1067363"/>
              <a:chExt cx="150348" cy="261941"/>
            </a:xfrm>
          </p:grpSpPr>
          <p:sp>
            <p:nvSpPr>
              <p:cNvPr id="1110" name="Shape 1110"/>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1" name="Shape 1111"/>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12" name="Shape 1112"/>
            <p:cNvGrpSpPr/>
            <p:nvPr/>
          </p:nvGrpSpPr>
          <p:grpSpPr>
            <a:xfrm rot="10800000">
              <a:off x="1345793" y="1073711"/>
              <a:ext cx="150348" cy="261941"/>
              <a:chOff x="439395" y="1188013"/>
              <a:chExt cx="150348" cy="261941"/>
            </a:xfrm>
          </p:grpSpPr>
          <p:sp>
            <p:nvSpPr>
              <p:cNvPr id="1113" name="Shape 1113"/>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Shape 1114"/>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15" name="Shape 1115"/>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16" name="Shape 1116"/>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117" name="Shape 1117"/>
          <p:cNvPicPr preferRelativeResize="0"/>
          <p:nvPr/>
        </p:nvPicPr>
        <p:blipFill>
          <a:blip r:embed="rId7">
            <a:alphaModFix/>
          </a:blip>
          <a:stretch>
            <a:fillRect/>
          </a:stretch>
        </p:blipFill>
        <p:spPr>
          <a:xfrm>
            <a:off x="228600" y="1275900"/>
            <a:ext cx="11674500" cy="558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1" name="Shape 1121"/>
        <p:cNvGrpSpPr/>
        <p:nvPr/>
      </p:nvGrpSpPr>
      <p:grpSpPr>
        <a:xfrm>
          <a:off x="0" y="0"/>
          <a:ext cx="0" cy="0"/>
          <a:chOff x="0" y="0"/>
          <a:chExt cx="0" cy="0"/>
        </a:xfrm>
      </p:grpSpPr>
      <p:sp>
        <p:nvSpPr>
          <p:cNvPr id="1122" name="Shape 1122"/>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23" name="Shape 1123"/>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24" name="Shape 1124"/>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125" name="Shape 1125"/>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26" name="Shape 1126"/>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127" name="Shape 1127"/>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28" name="Shape 1128"/>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29" name="Shape 1129"/>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130" name="Shape 113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131" name="Shape 113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132" name="Shape 113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133" name="Shape 1133"/>
          <p:cNvGrpSpPr/>
          <p:nvPr/>
        </p:nvGrpSpPr>
        <p:grpSpPr>
          <a:xfrm>
            <a:off x="592900" y="128513"/>
            <a:ext cx="1129531" cy="1049564"/>
            <a:chOff x="433045" y="268968"/>
            <a:chExt cx="1129531" cy="1081467"/>
          </a:xfrm>
        </p:grpSpPr>
        <p:sp>
          <p:nvSpPr>
            <p:cNvPr id="1134" name="Shape 1134"/>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35" name="Shape 1135"/>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136" name="Shape 1136"/>
            <p:cNvGrpSpPr/>
            <p:nvPr/>
          </p:nvGrpSpPr>
          <p:grpSpPr>
            <a:xfrm>
              <a:off x="433045" y="1067363"/>
              <a:ext cx="150348" cy="261941"/>
              <a:chOff x="439395" y="1067363"/>
              <a:chExt cx="150348" cy="261941"/>
            </a:xfrm>
          </p:grpSpPr>
          <p:sp>
            <p:nvSpPr>
              <p:cNvPr id="1137" name="Shape 1137"/>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8" name="Shape 1138"/>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39" name="Shape 1139"/>
            <p:cNvGrpSpPr/>
            <p:nvPr/>
          </p:nvGrpSpPr>
          <p:grpSpPr>
            <a:xfrm rot="10800000">
              <a:off x="1345793" y="1073711"/>
              <a:ext cx="150348" cy="261941"/>
              <a:chOff x="439395" y="1188013"/>
              <a:chExt cx="150348" cy="261941"/>
            </a:xfrm>
          </p:grpSpPr>
          <p:sp>
            <p:nvSpPr>
              <p:cNvPr id="1140" name="Shape 1140"/>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1" name="Shape 1141"/>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42" name="Shape 1142"/>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43" name="Shape 1143"/>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144" name="Shape 1144"/>
          <p:cNvPicPr preferRelativeResize="0"/>
          <p:nvPr/>
        </p:nvPicPr>
        <p:blipFill>
          <a:blip r:embed="rId7">
            <a:alphaModFix/>
          </a:blip>
          <a:stretch>
            <a:fillRect/>
          </a:stretch>
        </p:blipFill>
        <p:spPr>
          <a:xfrm>
            <a:off x="228600" y="1307150"/>
            <a:ext cx="11674500" cy="5550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8" name="Shape 1148"/>
        <p:cNvGrpSpPr/>
        <p:nvPr/>
      </p:nvGrpSpPr>
      <p:grpSpPr>
        <a:xfrm>
          <a:off x="0" y="0"/>
          <a:ext cx="0" cy="0"/>
          <a:chOff x="0" y="0"/>
          <a:chExt cx="0" cy="0"/>
        </a:xfrm>
      </p:grpSpPr>
      <p:sp>
        <p:nvSpPr>
          <p:cNvPr id="1149" name="Shape 1149"/>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0" name="Shape 1150"/>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1" name="Shape 1151"/>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152" name="Shape 1152"/>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3" name="Shape 1153"/>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154" name="Shape 1154"/>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55" name="Shape 1155"/>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56" name="Shape 1156"/>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157" name="Shape 115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158" name="Shape 115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159" name="Shape 1159"/>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160" name="Shape 1160"/>
          <p:cNvGrpSpPr/>
          <p:nvPr/>
        </p:nvGrpSpPr>
        <p:grpSpPr>
          <a:xfrm>
            <a:off x="592900" y="128513"/>
            <a:ext cx="1129531" cy="1049564"/>
            <a:chOff x="433045" y="268968"/>
            <a:chExt cx="1129531" cy="1081467"/>
          </a:xfrm>
        </p:grpSpPr>
        <p:sp>
          <p:nvSpPr>
            <p:cNvPr id="1161" name="Shape 1161"/>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2" name="Shape 1162"/>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163" name="Shape 1163"/>
            <p:cNvGrpSpPr/>
            <p:nvPr/>
          </p:nvGrpSpPr>
          <p:grpSpPr>
            <a:xfrm>
              <a:off x="433045" y="1067363"/>
              <a:ext cx="150348" cy="261941"/>
              <a:chOff x="439395" y="1067363"/>
              <a:chExt cx="150348" cy="261941"/>
            </a:xfrm>
          </p:grpSpPr>
          <p:sp>
            <p:nvSpPr>
              <p:cNvPr id="1164" name="Shape 1164"/>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5" name="Shape 1165"/>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66" name="Shape 1166"/>
            <p:cNvGrpSpPr/>
            <p:nvPr/>
          </p:nvGrpSpPr>
          <p:grpSpPr>
            <a:xfrm rot="10800000">
              <a:off x="1345793" y="1073711"/>
              <a:ext cx="150348" cy="261941"/>
              <a:chOff x="439395" y="1188013"/>
              <a:chExt cx="150348" cy="261941"/>
            </a:xfrm>
          </p:grpSpPr>
          <p:sp>
            <p:nvSpPr>
              <p:cNvPr id="1167" name="Shape 1167"/>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Shape 1168"/>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69" name="Shape 1169"/>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70" name="Shape 1170"/>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171" name="Shape 1171"/>
          <p:cNvPicPr preferRelativeResize="0"/>
          <p:nvPr/>
        </p:nvPicPr>
        <p:blipFill>
          <a:blip r:embed="rId7">
            <a:alphaModFix/>
          </a:blip>
          <a:stretch>
            <a:fillRect/>
          </a:stretch>
        </p:blipFill>
        <p:spPr>
          <a:xfrm>
            <a:off x="228600" y="1275900"/>
            <a:ext cx="11674500" cy="558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5" name="Shape 1175"/>
        <p:cNvGrpSpPr/>
        <p:nvPr/>
      </p:nvGrpSpPr>
      <p:grpSpPr>
        <a:xfrm>
          <a:off x="0" y="0"/>
          <a:ext cx="0" cy="0"/>
          <a:chOff x="0" y="0"/>
          <a:chExt cx="0" cy="0"/>
        </a:xfrm>
      </p:grpSpPr>
      <p:sp>
        <p:nvSpPr>
          <p:cNvPr id="1176" name="Shape 1176"/>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7" name="Shape 1177"/>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8" name="Shape 1178"/>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179" name="Shape 1179"/>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80" name="Shape 1180"/>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181" name="Shape 1181"/>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82" name="Shape 1182"/>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183" name="Shape 1183"/>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184" name="Shape 1184"/>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185" name="Shape 1185"/>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186" name="Shape 1186"/>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187" name="Shape 1187"/>
          <p:cNvGrpSpPr/>
          <p:nvPr/>
        </p:nvGrpSpPr>
        <p:grpSpPr>
          <a:xfrm>
            <a:off x="592900" y="128513"/>
            <a:ext cx="1129531" cy="1049564"/>
            <a:chOff x="433045" y="268968"/>
            <a:chExt cx="1129531" cy="1081467"/>
          </a:xfrm>
        </p:grpSpPr>
        <p:sp>
          <p:nvSpPr>
            <p:cNvPr id="1188" name="Shape 1188"/>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89" name="Shape 1189"/>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190" name="Shape 1190"/>
            <p:cNvGrpSpPr/>
            <p:nvPr/>
          </p:nvGrpSpPr>
          <p:grpSpPr>
            <a:xfrm>
              <a:off x="433045" y="1067363"/>
              <a:ext cx="150348" cy="261941"/>
              <a:chOff x="439395" y="1067363"/>
              <a:chExt cx="150348" cy="261941"/>
            </a:xfrm>
          </p:grpSpPr>
          <p:sp>
            <p:nvSpPr>
              <p:cNvPr id="1191" name="Shape 1191"/>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2" name="Shape 1192"/>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93" name="Shape 1193"/>
            <p:cNvGrpSpPr/>
            <p:nvPr/>
          </p:nvGrpSpPr>
          <p:grpSpPr>
            <a:xfrm rot="10800000">
              <a:off x="1345793" y="1073711"/>
              <a:ext cx="150348" cy="261941"/>
              <a:chOff x="439395" y="1188013"/>
              <a:chExt cx="150348" cy="261941"/>
            </a:xfrm>
          </p:grpSpPr>
          <p:sp>
            <p:nvSpPr>
              <p:cNvPr id="1194" name="Shape 1194"/>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5" name="Shape 1195"/>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96" name="Shape 1196"/>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97" name="Shape 1197"/>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198" name="Shape 1198"/>
          <p:cNvPicPr preferRelativeResize="0"/>
          <p:nvPr/>
        </p:nvPicPr>
        <p:blipFill>
          <a:blip r:embed="rId7">
            <a:alphaModFix/>
          </a:blip>
          <a:stretch>
            <a:fillRect/>
          </a:stretch>
        </p:blipFill>
        <p:spPr>
          <a:xfrm>
            <a:off x="228600" y="1295250"/>
            <a:ext cx="11674499" cy="5582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2" name="Shape 1202"/>
        <p:cNvGrpSpPr/>
        <p:nvPr/>
      </p:nvGrpSpPr>
      <p:grpSpPr>
        <a:xfrm>
          <a:off x="0" y="0"/>
          <a:ext cx="0" cy="0"/>
          <a:chOff x="0" y="0"/>
          <a:chExt cx="0" cy="0"/>
        </a:xfrm>
      </p:grpSpPr>
      <p:sp>
        <p:nvSpPr>
          <p:cNvPr id="1203" name="Shape 1203"/>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04" name="Shape 1204"/>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05" name="Shape 1205"/>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206" name="Shape 1206"/>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07" name="Shape 1207"/>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208" name="Shape 1208"/>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09" name="Shape 1209"/>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10" name="Shape 1210"/>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211" name="Shape 121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212" name="Shape 121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213" name="Shape 121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214" name="Shape 1214"/>
          <p:cNvGrpSpPr/>
          <p:nvPr/>
        </p:nvGrpSpPr>
        <p:grpSpPr>
          <a:xfrm>
            <a:off x="592900" y="128513"/>
            <a:ext cx="1129531" cy="1049564"/>
            <a:chOff x="433045" y="268968"/>
            <a:chExt cx="1129531" cy="1081467"/>
          </a:xfrm>
        </p:grpSpPr>
        <p:sp>
          <p:nvSpPr>
            <p:cNvPr id="1215" name="Shape 1215"/>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16" name="Shape 1216"/>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217" name="Shape 1217"/>
            <p:cNvGrpSpPr/>
            <p:nvPr/>
          </p:nvGrpSpPr>
          <p:grpSpPr>
            <a:xfrm>
              <a:off x="433045" y="1067363"/>
              <a:ext cx="150348" cy="261941"/>
              <a:chOff x="439395" y="1067363"/>
              <a:chExt cx="150348" cy="261941"/>
            </a:xfrm>
          </p:grpSpPr>
          <p:sp>
            <p:nvSpPr>
              <p:cNvPr id="1218" name="Shape 1218"/>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9" name="Shape 1219"/>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20" name="Shape 1220"/>
            <p:cNvGrpSpPr/>
            <p:nvPr/>
          </p:nvGrpSpPr>
          <p:grpSpPr>
            <a:xfrm rot="10800000">
              <a:off x="1345793" y="1073711"/>
              <a:ext cx="150348" cy="261941"/>
              <a:chOff x="439395" y="1188013"/>
              <a:chExt cx="150348" cy="261941"/>
            </a:xfrm>
          </p:grpSpPr>
          <p:sp>
            <p:nvSpPr>
              <p:cNvPr id="1221" name="Shape 1221"/>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2" name="Shape 1222"/>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23" name="Shape 1223"/>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24" name="Shape 1224"/>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225" name="Shape 1225"/>
          <p:cNvPicPr preferRelativeResize="0"/>
          <p:nvPr/>
        </p:nvPicPr>
        <p:blipFill>
          <a:blip r:embed="rId7">
            <a:alphaModFix/>
          </a:blip>
          <a:stretch>
            <a:fillRect/>
          </a:stretch>
        </p:blipFill>
        <p:spPr>
          <a:xfrm>
            <a:off x="228600" y="1307150"/>
            <a:ext cx="11684100" cy="555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9" name="Shape 1229"/>
        <p:cNvGrpSpPr/>
        <p:nvPr/>
      </p:nvGrpSpPr>
      <p:grpSpPr>
        <a:xfrm>
          <a:off x="0" y="0"/>
          <a:ext cx="0" cy="0"/>
          <a:chOff x="0" y="0"/>
          <a:chExt cx="0" cy="0"/>
        </a:xfrm>
      </p:grpSpPr>
      <p:sp>
        <p:nvSpPr>
          <p:cNvPr id="1230" name="Shape 1230"/>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31" name="Shape 1231"/>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32" name="Shape 1232"/>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233" name="Shape 1233"/>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34" name="Shape 1234"/>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235" name="Shape 1235"/>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36" name="Shape 1236"/>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37" name="Shape 1237"/>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238" name="Shape 1238"/>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239" name="Shape 1239"/>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240" name="Shape 1240"/>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241" name="Shape 1241"/>
          <p:cNvGrpSpPr/>
          <p:nvPr/>
        </p:nvGrpSpPr>
        <p:grpSpPr>
          <a:xfrm>
            <a:off x="592900" y="128513"/>
            <a:ext cx="1129531" cy="1049564"/>
            <a:chOff x="433045" y="268968"/>
            <a:chExt cx="1129531" cy="1081467"/>
          </a:xfrm>
        </p:grpSpPr>
        <p:sp>
          <p:nvSpPr>
            <p:cNvPr id="1242" name="Shape 1242"/>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43" name="Shape 1243"/>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244" name="Shape 1244"/>
            <p:cNvGrpSpPr/>
            <p:nvPr/>
          </p:nvGrpSpPr>
          <p:grpSpPr>
            <a:xfrm>
              <a:off x="433045" y="1067363"/>
              <a:ext cx="150348" cy="261941"/>
              <a:chOff x="439395" y="1067363"/>
              <a:chExt cx="150348" cy="261941"/>
            </a:xfrm>
          </p:grpSpPr>
          <p:sp>
            <p:nvSpPr>
              <p:cNvPr id="1245" name="Shape 1245"/>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6" name="Shape 1246"/>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47" name="Shape 1247"/>
            <p:cNvGrpSpPr/>
            <p:nvPr/>
          </p:nvGrpSpPr>
          <p:grpSpPr>
            <a:xfrm rot="10800000">
              <a:off x="1345793" y="1073711"/>
              <a:ext cx="150348" cy="261941"/>
              <a:chOff x="439395" y="1188013"/>
              <a:chExt cx="150348" cy="261941"/>
            </a:xfrm>
          </p:grpSpPr>
          <p:sp>
            <p:nvSpPr>
              <p:cNvPr id="1248" name="Shape 1248"/>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9" name="Shape 1249"/>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50" name="Shape 1250"/>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51" name="Shape 1251"/>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252" name="Shape 1252"/>
          <p:cNvPicPr preferRelativeResize="0"/>
          <p:nvPr/>
        </p:nvPicPr>
        <p:blipFill>
          <a:blip r:embed="rId7">
            <a:alphaModFix/>
          </a:blip>
          <a:stretch>
            <a:fillRect/>
          </a:stretch>
        </p:blipFill>
        <p:spPr>
          <a:xfrm>
            <a:off x="228600" y="1287800"/>
            <a:ext cx="11674500" cy="5570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6" name="Shape 1256"/>
        <p:cNvGrpSpPr/>
        <p:nvPr/>
      </p:nvGrpSpPr>
      <p:grpSpPr>
        <a:xfrm>
          <a:off x="0" y="0"/>
          <a:ext cx="0" cy="0"/>
          <a:chOff x="0" y="0"/>
          <a:chExt cx="0" cy="0"/>
        </a:xfrm>
      </p:grpSpPr>
      <p:sp>
        <p:nvSpPr>
          <p:cNvPr id="1257" name="Shape 1257"/>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8" name="Shape 1258"/>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9" name="Shape 1259"/>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260" name="Shape 1260"/>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1" name="Shape 1261"/>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262" name="Shape 1262"/>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63" name="Shape 1263"/>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64" name="Shape 1264"/>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265" name="Shape 1265"/>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266" name="Shape 1266"/>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267" name="Shape 1267"/>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268" name="Shape 1268"/>
          <p:cNvGrpSpPr/>
          <p:nvPr/>
        </p:nvGrpSpPr>
        <p:grpSpPr>
          <a:xfrm>
            <a:off x="592900" y="128513"/>
            <a:ext cx="1129531" cy="1049564"/>
            <a:chOff x="433045" y="268968"/>
            <a:chExt cx="1129531" cy="1081467"/>
          </a:xfrm>
        </p:grpSpPr>
        <p:sp>
          <p:nvSpPr>
            <p:cNvPr id="1269" name="Shape 1269"/>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70" name="Shape 1270"/>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271" name="Shape 1271"/>
            <p:cNvGrpSpPr/>
            <p:nvPr/>
          </p:nvGrpSpPr>
          <p:grpSpPr>
            <a:xfrm>
              <a:off x="433045" y="1067363"/>
              <a:ext cx="150348" cy="261941"/>
              <a:chOff x="439395" y="1067363"/>
              <a:chExt cx="150348" cy="261941"/>
            </a:xfrm>
          </p:grpSpPr>
          <p:sp>
            <p:nvSpPr>
              <p:cNvPr id="1272" name="Shape 1272"/>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3" name="Shape 1273"/>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74" name="Shape 1274"/>
            <p:cNvGrpSpPr/>
            <p:nvPr/>
          </p:nvGrpSpPr>
          <p:grpSpPr>
            <a:xfrm rot="10800000">
              <a:off x="1345793" y="1073711"/>
              <a:ext cx="150348" cy="261941"/>
              <a:chOff x="439395" y="1188013"/>
              <a:chExt cx="150348" cy="261941"/>
            </a:xfrm>
          </p:grpSpPr>
          <p:sp>
            <p:nvSpPr>
              <p:cNvPr id="1275" name="Shape 1275"/>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6" name="Shape 1276"/>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77" name="Shape 1277"/>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78" name="Shape 1278"/>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279" name="Shape 1279"/>
          <p:cNvPicPr preferRelativeResize="0"/>
          <p:nvPr/>
        </p:nvPicPr>
        <p:blipFill>
          <a:blip r:embed="rId7">
            <a:alphaModFix/>
          </a:blip>
          <a:stretch>
            <a:fillRect/>
          </a:stretch>
        </p:blipFill>
        <p:spPr>
          <a:xfrm>
            <a:off x="228600" y="1307150"/>
            <a:ext cx="11674498" cy="5550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Shape 208"/>
          <p:cNvSpPr/>
          <p:nvPr/>
        </p:nvSpPr>
        <p:spPr>
          <a:xfrm>
            <a:off x="228600" y="1402990"/>
            <a:ext cx="11684000" cy="545501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9" name="Shape 209"/>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10" name="Shape 210"/>
          <p:cNvSpPr/>
          <p:nvPr/>
        </p:nvSpPr>
        <p:spPr>
          <a:xfrm>
            <a:off x="1118925" y="4865450"/>
            <a:ext cx="9696300" cy="1516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b="1" lang="ko-KR">
                <a:solidFill>
                  <a:srgbClr val="7F7F7F"/>
                </a:solidFill>
              </a:rPr>
              <a:t>2018년 현재 전 세계는 4차 산업혁명에 따른 거센 폭풍을 앞두고 있다. 불과 10년 전만 해도 전혀 들을 수 없었던 빅데이터, 사물인터넷, VR, AI, 정보보안, 네트워크 엔지니어, 코딩, 사이버 해킹 보안 등의 단어나 직업군이 새롭게 떠오르고 있고 실제 이로 인한 8대 신산업이 수출을 통해 한국 일자리 증가에 크게 기여하고 있는 것으로 드러났다.</a:t>
            </a:r>
            <a:endParaRPr b="1">
              <a:solidFill>
                <a:srgbClr val="7F7F7F"/>
              </a:solidFill>
            </a:endParaRPr>
          </a:p>
          <a:p>
            <a:pPr indent="0" lvl="0" marL="0" marR="0" rtl="0" algn="l">
              <a:lnSpc>
                <a:spcPct val="150000"/>
              </a:lnSpc>
              <a:spcBef>
                <a:spcPts val="0"/>
              </a:spcBef>
              <a:spcAft>
                <a:spcPts val="0"/>
              </a:spcAft>
              <a:buClr>
                <a:schemeClr val="dk1"/>
              </a:buClr>
              <a:buSzPts val="1100"/>
              <a:buFont typeface="Arial"/>
              <a:buNone/>
            </a:pPr>
            <a:r>
              <a:rPr b="1" lang="ko-KR">
                <a:solidFill>
                  <a:srgbClr val="7F7F7F"/>
                </a:solidFill>
              </a:rPr>
              <a:t>지난 11일 한국무역협회 국제무역연구원에 따르면 지난해 8대(전기자동차, 로봇, 바이오헬스, 항공·우주, 에너지 신산업, 첨단 신소재, 차세대 디스플레이, 차세대 반도체) 신산업 수출액은 736억 달러로 총 41만 5천여 개의 일자리를 만들어 냈다. 이에 일부 고용시장에서는 기술적·구조적 변화에 걸맞은 새로운 노동시장이 필요하다고 입을 모으고 있고 4차 산업혁명에 따른 교육 또한 마련돼야 한다는 목소리를 높였다.</a:t>
            </a:r>
            <a:endParaRPr b="1">
              <a:solidFill>
                <a:srgbClr val="7F7F7F"/>
              </a:solidFill>
            </a:endParaRPr>
          </a:p>
          <a:p>
            <a:pPr indent="0" lvl="0" marL="0" marR="0" rtl="0" algn="l">
              <a:lnSpc>
                <a:spcPct val="150000"/>
              </a:lnSpc>
              <a:spcBef>
                <a:spcPts val="0"/>
              </a:spcBef>
              <a:spcAft>
                <a:spcPts val="0"/>
              </a:spcAft>
              <a:buClr>
                <a:srgbClr val="7F7F7F"/>
              </a:buClr>
              <a:buSzPts val="1100"/>
              <a:buFont typeface="Arial"/>
              <a:buNone/>
            </a:pPr>
            <a:r>
              <a:t/>
            </a:r>
            <a:endParaRPr b="1">
              <a:solidFill>
                <a:srgbClr val="7F7F7F"/>
              </a:solidFill>
            </a:endParaRPr>
          </a:p>
        </p:txBody>
      </p:sp>
      <p:sp>
        <p:nvSpPr>
          <p:cNvPr id="211" name="Shape 211"/>
          <p:cNvSpPr/>
          <p:nvPr/>
        </p:nvSpPr>
        <p:spPr>
          <a:xfrm>
            <a:off x="284722" y="253998"/>
            <a:ext cx="2862338" cy="518148"/>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u="none" cap="none" strike="noStrike">
                <a:solidFill>
                  <a:srgbClr val="262626"/>
                </a:solidFill>
                <a:latin typeface="Arial"/>
                <a:ea typeface="Arial"/>
                <a:cs typeface="Arial"/>
                <a:sym typeface="Arial"/>
              </a:rPr>
              <a:t>프로젝트 개요</a:t>
            </a:r>
            <a:endParaRPr b="0" i="0" u="none" cap="none" strike="noStrike">
              <a:solidFill>
                <a:srgbClr val="262626"/>
              </a:solidFill>
              <a:latin typeface="Arial"/>
              <a:ea typeface="Arial"/>
              <a:cs typeface="Arial"/>
              <a:sym typeface="Arial"/>
            </a:endParaRPr>
          </a:p>
        </p:txBody>
      </p:sp>
      <p:sp>
        <p:nvSpPr>
          <p:cNvPr id="212" name="Shape 212"/>
          <p:cNvSpPr/>
          <p:nvPr/>
        </p:nvSpPr>
        <p:spPr>
          <a:xfrm>
            <a:off x="224347" y="785731"/>
            <a:ext cx="11684000" cy="603674"/>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 name="Shape 213"/>
          <p:cNvSpPr/>
          <p:nvPr/>
        </p:nvSpPr>
        <p:spPr>
          <a:xfrm>
            <a:off x="1938866" y="927098"/>
            <a:ext cx="9821333" cy="34183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214" name="Shape 214"/>
          <p:cNvSpPr/>
          <p:nvPr/>
        </p:nvSpPr>
        <p:spPr>
          <a:xfrm>
            <a:off x="11515379" y="328207"/>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15" name="Shape 215"/>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16" name="Shape 216"/>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217" name="Shape 21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218" name="Shape 21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219" name="Shape 219"/>
          <p:cNvPicPr preferRelativeResize="0"/>
          <p:nvPr/>
        </p:nvPicPr>
        <p:blipFill rotWithShape="1">
          <a:blip r:embed="rId6">
            <a:alphaModFix/>
          </a:blip>
          <a:srcRect b="0" l="0" r="0" t="0"/>
          <a:stretch/>
        </p:blipFill>
        <p:spPr>
          <a:xfrm>
            <a:off x="11518624" y="340909"/>
            <a:ext cx="274344" cy="323116"/>
          </a:xfrm>
          <a:prstGeom prst="rect">
            <a:avLst/>
          </a:prstGeom>
          <a:noFill/>
          <a:ln>
            <a:noFill/>
          </a:ln>
        </p:spPr>
      </p:pic>
      <p:grpSp>
        <p:nvGrpSpPr>
          <p:cNvPr id="220" name="Shape 220"/>
          <p:cNvGrpSpPr/>
          <p:nvPr/>
        </p:nvGrpSpPr>
        <p:grpSpPr>
          <a:xfrm>
            <a:off x="494957" y="187468"/>
            <a:ext cx="1129530" cy="1081464"/>
            <a:chOff x="433045" y="268968"/>
            <a:chExt cx="1129530" cy="1081464"/>
          </a:xfrm>
        </p:grpSpPr>
        <p:sp>
          <p:nvSpPr>
            <p:cNvPr id="221" name="Shape 221"/>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400">
                <a:solidFill>
                  <a:schemeClr val="lt1"/>
                </a:solidFill>
                <a:latin typeface="Arial"/>
                <a:ea typeface="Arial"/>
                <a:cs typeface="Arial"/>
                <a:sym typeface="Arial"/>
              </a:endParaRPr>
            </a:p>
          </p:txBody>
        </p:sp>
        <p:sp>
          <p:nvSpPr>
            <p:cNvPr id="222" name="Shape 222"/>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sz="1400">
                <a:solidFill>
                  <a:schemeClr val="lt1"/>
                </a:solidFill>
                <a:latin typeface="Arial"/>
                <a:ea typeface="Arial"/>
                <a:cs typeface="Arial"/>
                <a:sym typeface="Arial"/>
              </a:endParaRPr>
            </a:p>
          </p:txBody>
        </p:sp>
        <p:grpSp>
          <p:nvGrpSpPr>
            <p:cNvPr id="223" name="Shape 223"/>
            <p:cNvGrpSpPr/>
            <p:nvPr/>
          </p:nvGrpSpPr>
          <p:grpSpPr>
            <a:xfrm>
              <a:off x="433045" y="1067363"/>
              <a:ext cx="150350" cy="261938"/>
              <a:chOff x="439395" y="1067363"/>
              <a:chExt cx="150350" cy="261938"/>
            </a:xfrm>
          </p:grpSpPr>
          <p:sp>
            <p:nvSpPr>
              <p:cNvPr id="224" name="Shape 224"/>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Shape 225"/>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6" name="Shape 226"/>
            <p:cNvGrpSpPr/>
            <p:nvPr/>
          </p:nvGrpSpPr>
          <p:grpSpPr>
            <a:xfrm rot="10800000">
              <a:off x="1345792" y="1073713"/>
              <a:ext cx="150350" cy="261938"/>
              <a:chOff x="439395" y="1188013"/>
              <a:chExt cx="150350" cy="261938"/>
            </a:xfrm>
          </p:grpSpPr>
          <p:sp>
            <p:nvSpPr>
              <p:cNvPr id="227" name="Shape 227"/>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Shape 228"/>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9" name="Shape 229"/>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0" name="Shape 230"/>
          <p:cNvSpPr/>
          <p:nvPr/>
        </p:nvSpPr>
        <p:spPr>
          <a:xfrm>
            <a:off x="2758454" y="330408"/>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ko-KR" sz="1200">
                <a:solidFill>
                  <a:srgbClr val="3F3F3F"/>
                </a:solidFill>
                <a:latin typeface="Arial"/>
                <a:ea typeface="Arial"/>
                <a:cs typeface="Arial"/>
                <a:sym typeface="Arial"/>
              </a:rPr>
              <a:t>X</a:t>
            </a:r>
            <a:endParaRPr b="1" sz="1200">
              <a:solidFill>
                <a:srgbClr val="3F3F3F"/>
              </a:solidFill>
              <a:latin typeface="Arial"/>
              <a:ea typeface="Arial"/>
              <a:cs typeface="Arial"/>
              <a:sym typeface="Arial"/>
            </a:endParaRPr>
          </a:p>
        </p:txBody>
      </p:sp>
      <p:pic>
        <p:nvPicPr>
          <p:cNvPr id="231" name="Shape 231"/>
          <p:cNvPicPr preferRelativeResize="0"/>
          <p:nvPr/>
        </p:nvPicPr>
        <p:blipFill>
          <a:blip r:embed="rId7">
            <a:alphaModFix/>
          </a:blip>
          <a:stretch>
            <a:fillRect/>
          </a:stretch>
        </p:blipFill>
        <p:spPr>
          <a:xfrm>
            <a:off x="6507700" y="1846250"/>
            <a:ext cx="4407150" cy="2209050"/>
          </a:xfrm>
          <a:prstGeom prst="rect">
            <a:avLst/>
          </a:prstGeom>
          <a:noFill/>
          <a:ln>
            <a:noFill/>
          </a:ln>
          <a:effectLst>
            <a:outerShdw blurRad="50800" rotWithShape="0" algn="l" dist="38100">
              <a:srgbClr val="000000">
                <a:alpha val="40000"/>
              </a:srgbClr>
            </a:outerShdw>
          </a:effectLst>
        </p:spPr>
      </p:pic>
      <p:pic>
        <p:nvPicPr>
          <p:cNvPr id="232" name="Shape 232"/>
          <p:cNvPicPr preferRelativeResize="0"/>
          <p:nvPr/>
        </p:nvPicPr>
        <p:blipFill>
          <a:blip r:embed="rId8">
            <a:alphaModFix/>
          </a:blip>
          <a:stretch>
            <a:fillRect/>
          </a:stretch>
        </p:blipFill>
        <p:spPr>
          <a:xfrm>
            <a:off x="1624475" y="1846250"/>
            <a:ext cx="3970174" cy="2263025"/>
          </a:xfrm>
          <a:prstGeom prst="rect">
            <a:avLst/>
          </a:prstGeom>
          <a:noFill/>
          <a:ln>
            <a:noFill/>
          </a:ln>
          <a:effectLst>
            <a:outerShdw blurRad="50800" rotWithShape="0" algn="l" dist="3810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3" name="Shape 1283"/>
        <p:cNvGrpSpPr/>
        <p:nvPr/>
      </p:nvGrpSpPr>
      <p:grpSpPr>
        <a:xfrm>
          <a:off x="0" y="0"/>
          <a:ext cx="0" cy="0"/>
          <a:chOff x="0" y="0"/>
          <a:chExt cx="0" cy="0"/>
        </a:xfrm>
      </p:grpSpPr>
      <p:sp>
        <p:nvSpPr>
          <p:cNvPr id="1284" name="Shape 1284"/>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5" name="Shape 1285"/>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6" name="Shape 1286"/>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287" name="Shape 1287"/>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8" name="Shape 1288"/>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289" name="Shape 1289"/>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90" name="Shape 1290"/>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291" name="Shape 1291"/>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292" name="Shape 129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293" name="Shape 129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294" name="Shape 129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295" name="Shape 1295"/>
          <p:cNvGrpSpPr/>
          <p:nvPr/>
        </p:nvGrpSpPr>
        <p:grpSpPr>
          <a:xfrm>
            <a:off x="592900" y="128513"/>
            <a:ext cx="1129531" cy="1049564"/>
            <a:chOff x="433045" y="268968"/>
            <a:chExt cx="1129531" cy="1081467"/>
          </a:xfrm>
        </p:grpSpPr>
        <p:sp>
          <p:nvSpPr>
            <p:cNvPr id="1296" name="Shape 1296"/>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97" name="Shape 1297"/>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298" name="Shape 1298"/>
            <p:cNvGrpSpPr/>
            <p:nvPr/>
          </p:nvGrpSpPr>
          <p:grpSpPr>
            <a:xfrm>
              <a:off x="433045" y="1067363"/>
              <a:ext cx="150348" cy="261941"/>
              <a:chOff x="439395" y="1067363"/>
              <a:chExt cx="150348" cy="261941"/>
            </a:xfrm>
          </p:grpSpPr>
          <p:sp>
            <p:nvSpPr>
              <p:cNvPr id="1299" name="Shape 1299"/>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0" name="Shape 1300"/>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301" name="Shape 1301"/>
            <p:cNvGrpSpPr/>
            <p:nvPr/>
          </p:nvGrpSpPr>
          <p:grpSpPr>
            <a:xfrm rot="10800000">
              <a:off x="1345793" y="1073711"/>
              <a:ext cx="150348" cy="261941"/>
              <a:chOff x="439395" y="1188013"/>
              <a:chExt cx="150348" cy="261941"/>
            </a:xfrm>
          </p:grpSpPr>
          <p:sp>
            <p:nvSpPr>
              <p:cNvPr id="1302" name="Shape 1302"/>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03" name="Shape 1303"/>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04" name="Shape 1304"/>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05" name="Shape 1305"/>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306" name="Shape 1306"/>
          <p:cNvPicPr preferRelativeResize="0"/>
          <p:nvPr/>
        </p:nvPicPr>
        <p:blipFill>
          <a:blip r:embed="rId7">
            <a:alphaModFix/>
          </a:blip>
          <a:stretch>
            <a:fillRect/>
          </a:stretch>
        </p:blipFill>
        <p:spPr>
          <a:xfrm>
            <a:off x="228600" y="1295250"/>
            <a:ext cx="11674499" cy="55820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0" name="Shape 1310"/>
        <p:cNvGrpSpPr/>
        <p:nvPr/>
      </p:nvGrpSpPr>
      <p:grpSpPr>
        <a:xfrm>
          <a:off x="0" y="0"/>
          <a:ext cx="0" cy="0"/>
          <a:chOff x="0" y="0"/>
          <a:chExt cx="0" cy="0"/>
        </a:xfrm>
      </p:grpSpPr>
      <p:sp>
        <p:nvSpPr>
          <p:cNvPr id="1311" name="Shape 1311"/>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2" name="Shape 1312"/>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3" name="Shape 1313"/>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314" name="Shape 1314"/>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5" name="Shape 1315"/>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316" name="Shape 1316"/>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17" name="Shape 1317"/>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18" name="Shape 1318"/>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319" name="Shape 131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320" name="Shape 132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321" name="Shape 132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322" name="Shape 1322"/>
          <p:cNvGrpSpPr/>
          <p:nvPr/>
        </p:nvGrpSpPr>
        <p:grpSpPr>
          <a:xfrm>
            <a:off x="592900" y="128513"/>
            <a:ext cx="1129531" cy="1049564"/>
            <a:chOff x="433045" y="268968"/>
            <a:chExt cx="1129531" cy="1081467"/>
          </a:xfrm>
        </p:grpSpPr>
        <p:sp>
          <p:nvSpPr>
            <p:cNvPr id="1323" name="Shape 1323"/>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24" name="Shape 1324"/>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325" name="Shape 1325"/>
            <p:cNvGrpSpPr/>
            <p:nvPr/>
          </p:nvGrpSpPr>
          <p:grpSpPr>
            <a:xfrm>
              <a:off x="433045" y="1067363"/>
              <a:ext cx="150348" cy="261941"/>
              <a:chOff x="439395" y="1067363"/>
              <a:chExt cx="150348" cy="261941"/>
            </a:xfrm>
          </p:grpSpPr>
          <p:sp>
            <p:nvSpPr>
              <p:cNvPr id="1326" name="Shape 1326"/>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7" name="Shape 1327"/>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328" name="Shape 1328"/>
            <p:cNvGrpSpPr/>
            <p:nvPr/>
          </p:nvGrpSpPr>
          <p:grpSpPr>
            <a:xfrm rot="10800000">
              <a:off x="1345793" y="1073711"/>
              <a:ext cx="150348" cy="261941"/>
              <a:chOff x="439395" y="1188013"/>
              <a:chExt cx="150348" cy="261941"/>
            </a:xfrm>
          </p:grpSpPr>
          <p:sp>
            <p:nvSpPr>
              <p:cNvPr id="1329" name="Shape 1329"/>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0" name="Shape 1330"/>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31" name="Shape 1331"/>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32" name="Shape 1332"/>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333" name="Shape 1333"/>
          <p:cNvPicPr preferRelativeResize="0"/>
          <p:nvPr/>
        </p:nvPicPr>
        <p:blipFill>
          <a:blip r:embed="rId7">
            <a:alphaModFix/>
          </a:blip>
          <a:stretch>
            <a:fillRect/>
          </a:stretch>
        </p:blipFill>
        <p:spPr>
          <a:xfrm>
            <a:off x="228600" y="1287800"/>
            <a:ext cx="11674500" cy="55821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37" name="Shape 1337"/>
        <p:cNvGrpSpPr/>
        <p:nvPr/>
      </p:nvGrpSpPr>
      <p:grpSpPr>
        <a:xfrm>
          <a:off x="0" y="0"/>
          <a:ext cx="0" cy="0"/>
          <a:chOff x="0" y="0"/>
          <a:chExt cx="0" cy="0"/>
        </a:xfrm>
      </p:grpSpPr>
      <p:sp>
        <p:nvSpPr>
          <p:cNvPr id="1338" name="Shape 1338"/>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9" name="Shape 1339"/>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0" name="Shape 1340"/>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341" name="Shape 1341"/>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2" name="Shape 1342"/>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343" name="Shape 1343"/>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44" name="Shape 1344"/>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45" name="Shape 1345"/>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346" name="Shape 1346"/>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347" name="Shape 1347"/>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348" name="Shape 1348"/>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349" name="Shape 1349"/>
          <p:cNvGrpSpPr/>
          <p:nvPr/>
        </p:nvGrpSpPr>
        <p:grpSpPr>
          <a:xfrm>
            <a:off x="592900" y="128513"/>
            <a:ext cx="1129531" cy="1049564"/>
            <a:chOff x="433045" y="268968"/>
            <a:chExt cx="1129531" cy="1081467"/>
          </a:xfrm>
        </p:grpSpPr>
        <p:sp>
          <p:nvSpPr>
            <p:cNvPr id="1350" name="Shape 1350"/>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51" name="Shape 1351"/>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352" name="Shape 1352"/>
            <p:cNvGrpSpPr/>
            <p:nvPr/>
          </p:nvGrpSpPr>
          <p:grpSpPr>
            <a:xfrm>
              <a:off x="433045" y="1067363"/>
              <a:ext cx="150348" cy="261941"/>
              <a:chOff x="439395" y="1067363"/>
              <a:chExt cx="150348" cy="261941"/>
            </a:xfrm>
          </p:grpSpPr>
          <p:sp>
            <p:nvSpPr>
              <p:cNvPr id="1353" name="Shape 1353"/>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4" name="Shape 1354"/>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355" name="Shape 1355"/>
            <p:cNvGrpSpPr/>
            <p:nvPr/>
          </p:nvGrpSpPr>
          <p:grpSpPr>
            <a:xfrm rot="10800000">
              <a:off x="1345793" y="1073711"/>
              <a:ext cx="150348" cy="261941"/>
              <a:chOff x="439395" y="1188013"/>
              <a:chExt cx="150348" cy="261941"/>
            </a:xfrm>
          </p:grpSpPr>
          <p:sp>
            <p:nvSpPr>
              <p:cNvPr id="1356" name="Shape 1356"/>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7" name="Shape 1357"/>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58" name="Shape 1358"/>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59" name="Shape 1359"/>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360" name="Shape 1360"/>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4" name="Shape 1364"/>
        <p:cNvGrpSpPr/>
        <p:nvPr/>
      </p:nvGrpSpPr>
      <p:grpSpPr>
        <a:xfrm>
          <a:off x="0" y="0"/>
          <a:ext cx="0" cy="0"/>
          <a:chOff x="0" y="0"/>
          <a:chExt cx="0" cy="0"/>
        </a:xfrm>
      </p:grpSpPr>
      <p:sp>
        <p:nvSpPr>
          <p:cNvPr id="1365" name="Shape 1365"/>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6" name="Shape 1366"/>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7" name="Shape 1367"/>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368" name="Shape 1368"/>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9" name="Shape 1369"/>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370" name="Shape 1370"/>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71" name="Shape 1371"/>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72" name="Shape 1372"/>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373" name="Shape 1373"/>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374" name="Shape 1374"/>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375" name="Shape 1375"/>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376" name="Shape 1376"/>
          <p:cNvGrpSpPr/>
          <p:nvPr/>
        </p:nvGrpSpPr>
        <p:grpSpPr>
          <a:xfrm>
            <a:off x="592900" y="128513"/>
            <a:ext cx="1129531" cy="1049564"/>
            <a:chOff x="433045" y="268968"/>
            <a:chExt cx="1129531" cy="1081467"/>
          </a:xfrm>
        </p:grpSpPr>
        <p:sp>
          <p:nvSpPr>
            <p:cNvPr id="1377" name="Shape 1377"/>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78" name="Shape 1378"/>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379" name="Shape 1379"/>
            <p:cNvGrpSpPr/>
            <p:nvPr/>
          </p:nvGrpSpPr>
          <p:grpSpPr>
            <a:xfrm>
              <a:off x="433045" y="1067363"/>
              <a:ext cx="150348" cy="261941"/>
              <a:chOff x="439395" y="1067363"/>
              <a:chExt cx="150348" cy="261941"/>
            </a:xfrm>
          </p:grpSpPr>
          <p:sp>
            <p:nvSpPr>
              <p:cNvPr id="1380" name="Shape 1380"/>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1" name="Shape 1381"/>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382" name="Shape 1382"/>
            <p:cNvGrpSpPr/>
            <p:nvPr/>
          </p:nvGrpSpPr>
          <p:grpSpPr>
            <a:xfrm rot="10800000">
              <a:off x="1345793" y="1073711"/>
              <a:ext cx="150348" cy="261941"/>
              <a:chOff x="439395" y="1188013"/>
              <a:chExt cx="150348" cy="261941"/>
            </a:xfrm>
          </p:grpSpPr>
          <p:sp>
            <p:nvSpPr>
              <p:cNvPr id="1383" name="Shape 1383"/>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4" name="Shape 1384"/>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85" name="Shape 1385"/>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86" name="Shape 1386"/>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387" name="Shape 1387"/>
          <p:cNvPicPr preferRelativeResize="0"/>
          <p:nvPr/>
        </p:nvPicPr>
        <p:blipFill>
          <a:blip r:embed="rId7">
            <a:alphaModFix/>
          </a:blip>
          <a:stretch>
            <a:fillRect/>
          </a:stretch>
        </p:blipFill>
        <p:spPr>
          <a:xfrm>
            <a:off x="228600" y="1287800"/>
            <a:ext cx="11674501" cy="5582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1" name="Shape 1391"/>
        <p:cNvGrpSpPr/>
        <p:nvPr/>
      </p:nvGrpSpPr>
      <p:grpSpPr>
        <a:xfrm>
          <a:off x="0" y="0"/>
          <a:ext cx="0" cy="0"/>
          <a:chOff x="0" y="0"/>
          <a:chExt cx="0" cy="0"/>
        </a:xfrm>
      </p:grpSpPr>
      <p:sp>
        <p:nvSpPr>
          <p:cNvPr id="1392" name="Shape 1392"/>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3" name="Shape 1393"/>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4" name="Shape 1394"/>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395" name="Shape 1395"/>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6" name="Shape 1396"/>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397" name="Shape 1397"/>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98" name="Shape 1398"/>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399" name="Shape 1399"/>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400" name="Shape 140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401" name="Shape 140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402" name="Shape 140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403" name="Shape 1403"/>
          <p:cNvGrpSpPr/>
          <p:nvPr/>
        </p:nvGrpSpPr>
        <p:grpSpPr>
          <a:xfrm>
            <a:off x="592900" y="128513"/>
            <a:ext cx="1129531" cy="1049564"/>
            <a:chOff x="433045" y="268968"/>
            <a:chExt cx="1129531" cy="1081467"/>
          </a:xfrm>
        </p:grpSpPr>
        <p:sp>
          <p:nvSpPr>
            <p:cNvPr id="1404" name="Shape 1404"/>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05" name="Shape 1405"/>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406" name="Shape 1406"/>
            <p:cNvGrpSpPr/>
            <p:nvPr/>
          </p:nvGrpSpPr>
          <p:grpSpPr>
            <a:xfrm>
              <a:off x="433045" y="1067363"/>
              <a:ext cx="150348" cy="261941"/>
              <a:chOff x="439395" y="1067363"/>
              <a:chExt cx="150348" cy="261941"/>
            </a:xfrm>
          </p:grpSpPr>
          <p:sp>
            <p:nvSpPr>
              <p:cNvPr id="1407" name="Shape 1407"/>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8" name="Shape 1408"/>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09" name="Shape 1409"/>
            <p:cNvGrpSpPr/>
            <p:nvPr/>
          </p:nvGrpSpPr>
          <p:grpSpPr>
            <a:xfrm rot="10800000">
              <a:off x="1345793" y="1073711"/>
              <a:ext cx="150348" cy="261941"/>
              <a:chOff x="439395" y="1188013"/>
              <a:chExt cx="150348" cy="261941"/>
            </a:xfrm>
          </p:grpSpPr>
          <p:sp>
            <p:nvSpPr>
              <p:cNvPr id="1410" name="Shape 1410"/>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1" name="Shape 1411"/>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12" name="Shape 1412"/>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13" name="Shape 1413"/>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414" name="Shape 1414"/>
          <p:cNvPicPr preferRelativeResize="0"/>
          <p:nvPr/>
        </p:nvPicPr>
        <p:blipFill>
          <a:blip r:embed="rId7">
            <a:alphaModFix/>
          </a:blip>
          <a:stretch>
            <a:fillRect/>
          </a:stretch>
        </p:blipFill>
        <p:spPr>
          <a:xfrm>
            <a:off x="228600" y="1287800"/>
            <a:ext cx="11684100" cy="5582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8" name="Shape 1418"/>
        <p:cNvGrpSpPr/>
        <p:nvPr/>
      </p:nvGrpSpPr>
      <p:grpSpPr>
        <a:xfrm>
          <a:off x="0" y="0"/>
          <a:ext cx="0" cy="0"/>
          <a:chOff x="0" y="0"/>
          <a:chExt cx="0" cy="0"/>
        </a:xfrm>
      </p:grpSpPr>
      <p:sp>
        <p:nvSpPr>
          <p:cNvPr id="1419" name="Shape 1419"/>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0" name="Shape 1420"/>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1" name="Shape 1421"/>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422" name="Shape 1422"/>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3" name="Shape 1423"/>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424" name="Shape 1424"/>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25" name="Shape 1425"/>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26" name="Shape 1426"/>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427" name="Shape 142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428" name="Shape 142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429" name="Shape 1429"/>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430" name="Shape 1430"/>
          <p:cNvGrpSpPr/>
          <p:nvPr/>
        </p:nvGrpSpPr>
        <p:grpSpPr>
          <a:xfrm>
            <a:off x="592900" y="128513"/>
            <a:ext cx="1129531" cy="1049564"/>
            <a:chOff x="433045" y="268968"/>
            <a:chExt cx="1129531" cy="1081467"/>
          </a:xfrm>
        </p:grpSpPr>
        <p:sp>
          <p:nvSpPr>
            <p:cNvPr id="1431" name="Shape 1431"/>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32" name="Shape 1432"/>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433" name="Shape 1433"/>
            <p:cNvGrpSpPr/>
            <p:nvPr/>
          </p:nvGrpSpPr>
          <p:grpSpPr>
            <a:xfrm>
              <a:off x="433045" y="1067363"/>
              <a:ext cx="150348" cy="261941"/>
              <a:chOff x="439395" y="1067363"/>
              <a:chExt cx="150348" cy="261941"/>
            </a:xfrm>
          </p:grpSpPr>
          <p:sp>
            <p:nvSpPr>
              <p:cNvPr id="1434" name="Shape 1434"/>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5" name="Shape 1435"/>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36" name="Shape 1436"/>
            <p:cNvGrpSpPr/>
            <p:nvPr/>
          </p:nvGrpSpPr>
          <p:grpSpPr>
            <a:xfrm rot="10800000">
              <a:off x="1345793" y="1073711"/>
              <a:ext cx="150348" cy="261941"/>
              <a:chOff x="439395" y="1188013"/>
              <a:chExt cx="150348" cy="261941"/>
            </a:xfrm>
          </p:grpSpPr>
          <p:sp>
            <p:nvSpPr>
              <p:cNvPr id="1437" name="Shape 1437"/>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8" name="Shape 1438"/>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39" name="Shape 1439"/>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40" name="Shape 1440"/>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441" name="Shape 1441"/>
          <p:cNvPicPr preferRelativeResize="0"/>
          <p:nvPr/>
        </p:nvPicPr>
        <p:blipFill>
          <a:blip r:embed="rId7">
            <a:alphaModFix/>
          </a:blip>
          <a:stretch>
            <a:fillRect/>
          </a:stretch>
        </p:blipFill>
        <p:spPr>
          <a:xfrm>
            <a:off x="228600" y="1287800"/>
            <a:ext cx="11674501" cy="55820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5" name="Shape 1445"/>
        <p:cNvGrpSpPr/>
        <p:nvPr/>
      </p:nvGrpSpPr>
      <p:grpSpPr>
        <a:xfrm>
          <a:off x="0" y="0"/>
          <a:ext cx="0" cy="0"/>
          <a:chOff x="0" y="0"/>
          <a:chExt cx="0" cy="0"/>
        </a:xfrm>
      </p:grpSpPr>
      <p:sp>
        <p:nvSpPr>
          <p:cNvPr id="1446" name="Shape 1446"/>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47" name="Shape 1447"/>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48" name="Shape 1448"/>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449" name="Shape 1449"/>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50" name="Shape 1450"/>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451" name="Shape 1451"/>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52" name="Shape 1452"/>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53" name="Shape 1453"/>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454" name="Shape 1454"/>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455" name="Shape 1455"/>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456" name="Shape 1456"/>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457" name="Shape 1457"/>
          <p:cNvGrpSpPr/>
          <p:nvPr/>
        </p:nvGrpSpPr>
        <p:grpSpPr>
          <a:xfrm>
            <a:off x="592900" y="128513"/>
            <a:ext cx="1129531" cy="1049564"/>
            <a:chOff x="433045" y="268968"/>
            <a:chExt cx="1129531" cy="1081467"/>
          </a:xfrm>
        </p:grpSpPr>
        <p:sp>
          <p:nvSpPr>
            <p:cNvPr id="1458" name="Shape 1458"/>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59" name="Shape 1459"/>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460" name="Shape 1460"/>
            <p:cNvGrpSpPr/>
            <p:nvPr/>
          </p:nvGrpSpPr>
          <p:grpSpPr>
            <a:xfrm>
              <a:off x="433045" y="1067363"/>
              <a:ext cx="150348" cy="261941"/>
              <a:chOff x="439395" y="1067363"/>
              <a:chExt cx="150348" cy="261941"/>
            </a:xfrm>
          </p:grpSpPr>
          <p:sp>
            <p:nvSpPr>
              <p:cNvPr id="1461" name="Shape 1461"/>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2" name="Shape 1462"/>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63" name="Shape 1463"/>
            <p:cNvGrpSpPr/>
            <p:nvPr/>
          </p:nvGrpSpPr>
          <p:grpSpPr>
            <a:xfrm rot="10800000">
              <a:off x="1345793" y="1073711"/>
              <a:ext cx="150348" cy="261941"/>
              <a:chOff x="439395" y="1188013"/>
              <a:chExt cx="150348" cy="261941"/>
            </a:xfrm>
          </p:grpSpPr>
          <p:sp>
            <p:nvSpPr>
              <p:cNvPr id="1464" name="Shape 1464"/>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5" name="Shape 1465"/>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66" name="Shape 1466"/>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67" name="Shape 1467"/>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468" name="Shape 1468"/>
          <p:cNvPicPr preferRelativeResize="0"/>
          <p:nvPr/>
        </p:nvPicPr>
        <p:blipFill>
          <a:blip r:embed="rId7">
            <a:alphaModFix/>
          </a:blip>
          <a:stretch>
            <a:fillRect/>
          </a:stretch>
        </p:blipFill>
        <p:spPr>
          <a:xfrm>
            <a:off x="228600" y="1287800"/>
            <a:ext cx="11674501" cy="5582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2" name="Shape 1472"/>
        <p:cNvGrpSpPr/>
        <p:nvPr/>
      </p:nvGrpSpPr>
      <p:grpSpPr>
        <a:xfrm>
          <a:off x="0" y="0"/>
          <a:ext cx="0" cy="0"/>
          <a:chOff x="0" y="0"/>
          <a:chExt cx="0" cy="0"/>
        </a:xfrm>
      </p:grpSpPr>
      <p:sp>
        <p:nvSpPr>
          <p:cNvPr id="1473" name="Shape 1473"/>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74" name="Shape 1474"/>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75" name="Shape 1475"/>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476" name="Shape 1476"/>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77" name="Shape 1477"/>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478" name="Shape 1478"/>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79" name="Shape 1479"/>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480" name="Shape 1480"/>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481" name="Shape 148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482" name="Shape 148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483" name="Shape 148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484" name="Shape 1484"/>
          <p:cNvGrpSpPr/>
          <p:nvPr/>
        </p:nvGrpSpPr>
        <p:grpSpPr>
          <a:xfrm>
            <a:off x="592900" y="128513"/>
            <a:ext cx="1129531" cy="1049564"/>
            <a:chOff x="433045" y="268968"/>
            <a:chExt cx="1129531" cy="1081467"/>
          </a:xfrm>
        </p:grpSpPr>
        <p:sp>
          <p:nvSpPr>
            <p:cNvPr id="1485" name="Shape 1485"/>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86" name="Shape 1486"/>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487" name="Shape 1487"/>
            <p:cNvGrpSpPr/>
            <p:nvPr/>
          </p:nvGrpSpPr>
          <p:grpSpPr>
            <a:xfrm>
              <a:off x="433045" y="1067363"/>
              <a:ext cx="150348" cy="261941"/>
              <a:chOff x="439395" y="1067363"/>
              <a:chExt cx="150348" cy="261941"/>
            </a:xfrm>
          </p:grpSpPr>
          <p:sp>
            <p:nvSpPr>
              <p:cNvPr id="1488" name="Shape 1488"/>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9" name="Shape 1489"/>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90" name="Shape 1490"/>
            <p:cNvGrpSpPr/>
            <p:nvPr/>
          </p:nvGrpSpPr>
          <p:grpSpPr>
            <a:xfrm rot="10800000">
              <a:off x="1345793" y="1073711"/>
              <a:ext cx="150348" cy="261941"/>
              <a:chOff x="439395" y="1188013"/>
              <a:chExt cx="150348" cy="261941"/>
            </a:xfrm>
          </p:grpSpPr>
          <p:sp>
            <p:nvSpPr>
              <p:cNvPr id="1491" name="Shape 1491"/>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2" name="Shape 1492"/>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93" name="Shape 1493"/>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94" name="Shape 1494"/>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495" name="Shape 1495"/>
          <p:cNvPicPr preferRelativeResize="0"/>
          <p:nvPr/>
        </p:nvPicPr>
        <p:blipFill>
          <a:blip r:embed="rId7">
            <a:alphaModFix/>
          </a:blip>
          <a:stretch>
            <a:fillRect/>
          </a:stretch>
        </p:blipFill>
        <p:spPr>
          <a:xfrm>
            <a:off x="228600" y="1287800"/>
            <a:ext cx="11674501" cy="5582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9" name="Shape 1499"/>
        <p:cNvGrpSpPr/>
        <p:nvPr/>
      </p:nvGrpSpPr>
      <p:grpSpPr>
        <a:xfrm>
          <a:off x="0" y="0"/>
          <a:ext cx="0" cy="0"/>
          <a:chOff x="0" y="0"/>
          <a:chExt cx="0" cy="0"/>
        </a:xfrm>
      </p:grpSpPr>
      <p:sp>
        <p:nvSpPr>
          <p:cNvPr id="1500" name="Shape 1500"/>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01" name="Shape 1501"/>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02" name="Shape 1502"/>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503" name="Shape 1503"/>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04" name="Shape 1504"/>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505" name="Shape 1505"/>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06" name="Shape 1506"/>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07" name="Shape 1507"/>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508" name="Shape 1508"/>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509" name="Shape 1509"/>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510" name="Shape 1510"/>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511" name="Shape 1511"/>
          <p:cNvGrpSpPr/>
          <p:nvPr/>
        </p:nvGrpSpPr>
        <p:grpSpPr>
          <a:xfrm>
            <a:off x="592900" y="128513"/>
            <a:ext cx="1129531" cy="1049564"/>
            <a:chOff x="433045" y="268968"/>
            <a:chExt cx="1129531" cy="1081467"/>
          </a:xfrm>
        </p:grpSpPr>
        <p:sp>
          <p:nvSpPr>
            <p:cNvPr id="1512" name="Shape 1512"/>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13" name="Shape 1513"/>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514" name="Shape 1514"/>
            <p:cNvGrpSpPr/>
            <p:nvPr/>
          </p:nvGrpSpPr>
          <p:grpSpPr>
            <a:xfrm>
              <a:off x="433045" y="1067363"/>
              <a:ext cx="150348" cy="261941"/>
              <a:chOff x="439395" y="1067363"/>
              <a:chExt cx="150348" cy="261941"/>
            </a:xfrm>
          </p:grpSpPr>
          <p:sp>
            <p:nvSpPr>
              <p:cNvPr id="1515" name="Shape 1515"/>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6" name="Shape 1516"/>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517" name="Shape 1517"/>
            <p:cNvGrpSpPr/>
            <p:nvPr/>
          </p:nvGrpSpPr>
          <p:grpSpPr>
            <a:xfrm rot="10800000">
              <a:off x="1345793" y="1073711"/>
              <a:ext cx="150348" cy="261941"/>
              <a:chOff x="439395" y="1188013"/>
              <a:chExt cx="150348" cy="261941"/>
            </a:xfrm>
          </p:grpSpPr>
          <p:sp>
            <p:nvSpPr>
              <p:cNvPr id="1518" name="Shape 1518"/>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9" name="Shape 1519"/>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20" name="Shape 1520"/>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21" name="Shape 1521"/>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522" name="Shape 1522"/>
          <p:cNvPicPr preferRelativeResize="0"/>
          <p:nvPr/>
        </p:nvPicPr>
        <p:blipFill>
          <a:blip r:embed="rId7">
            <a:alphaModFix/>
          </a:blip>
          <a:stretch>
            <a:fillRect/>
          </a:stretch>
        </p:blipFill>
        <p:spPr>
          <a:xfrm>
            <a:off x="228600" y="1287800"/>
            <a:ext cx="11684100" cy="5582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6" name="Shape 1526"/>
        <p:cNvGrpSpPr/>
        <p:nvPr/>
      </p:nvGrpSpPr>
      <p:grpSpPr>
        <a:xfrm>
          <a:off x="0" y="0"/>
          <a:ext cx="0" cy="0"/>
          <a:chOff x="0" y="0"/>
          <a:chExt cx="0" cy="0"/>
        </a:xfrm>
      </p:grpSpPr>
      <p:sp>
        <p:nvSpPr>
          <p:cNvPr id="1527" name="Shape 1527"/>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28" name="Shape 1528"/>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29" name="Shape 1529"/>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530" name="Shape 1530"/>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31" name="Shape 1531"/>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532" name="Shape 1532"/>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33" name="Shape 1533"/>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34" name="Shape 1534"/>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535" name="Shape 1535"/>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536" name="Shape 1536"/>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537" name="Shape 1537"/>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538" name="Shape 1538"/>
          <p:cNvGrpSpPr/>
          <p:nvPr/>
        </p:nvGrpSpPr>
        <p:grpSpPr>
          <a:xfrm>
            <a:off x="592900" y="128513"/>
            <a:ext cx="1129531" cy="1049564"/>
            <a:chOff x="433045" y="268968"/>
            <a:chExt cx="1129531" cy="1081467"/>
          </a:xfrm>
        </p:grpSpPr>
        <p:sp>
          <p:nvSpPr>
            <p:cNvPr id="1539" name="Shape 1539"/>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0" name="Shape 1540"/>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541" name="Shape 1541"/>
            <p:cNvGrpSpPr/>
            <p:nvPr/>
          </p:nvGrpSpPr>
          <p:grpSpPr>
            <a:xfrm>
              <a:off x="433045" y="1067363"/>
              <a:ext cx="150348" cy="261941"/>
              <a:chOff x="439395" y="1067363"/>
              <a:chExt cx="150348" cy="261941"/>
            </a:xfrm>
          </p:grpSpPr>
          <p:sp>
            <p:nvSpPr>
              <p:cNvPr id="1542" name="Shape 1542"/>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3" name="Shape 1543"/>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544" name="Shape 1544"/>
            <p:cNvGrpSpPr/>
            <p:nvPr/>
          </p:nvGrpSpPr>
          <p:grpSpPr>
            <a:xfrm rot="10800000">
              <a:off x="1345793" y="1073711"/>
              <a:ext cx="150348" cy="261941"/>
              <a:chOff x="439395" y="1188013"/>
              <a:chExt cx="150348" cy="261941"/>
            </a:xfrm>
          </p:grpSpPr>
          <p:sp>
            <p:nvSpPr>
              <p:cNvPr id="1545" name="Shape 1545"/>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6" name="Shape 1546"/>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47" name="Shape 1547"/>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48" name="Shape 1548"/>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549" name="Shape 1549"/>
          <p:cNvPicPr preferRelativeResize="0"/>
          <p:nvPr/>
        </p:nvPicPr>
        <p:blipFill>
          <a:blip r:embed="rId7">
            <a:alphaModFix/>
          </a:blip>
          <a:stretch>
            <a:fillRect/>
          </a:stretch>
        </p:blipFill>
        <p:spPr>
          <a:xfrm>
            <a:off x="228600" y="1287800"/>
            <a:ext cx="11674499" cy="5582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Shape 238"/>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9" name="Shape 239"/>
          <p:cNvGrpSpPr/>
          <p:nvPr/>
        </p:nvGrpSpPr>
        <p:grpSpPr>
          <a:xfrm>
            <a:off x="1371600" y="-13624"/>
            <a:ext cx="9531350" cy="6089250"/>
            <a:chOff x="1371600" y="-13624"/>
            <a:chExt cx="9531350" cy="6089250"/>
          </a:xfrm>
        </p:grpSpPr>
        <p:sp>
          <p:nvSpPr>
            <p:cNvPr id="240" name="Shape 240"/>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Shape 241"/>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Shape 242"/>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Shape 243"/>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Shape 244"/>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Shape 245"/>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Shape 246"/>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Shape 247"/>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8" name="Shape 248"/>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9" name="Shape 249"/>
          <p:cNvGrpSpPr/>
          <p:nvPr/>
        </p:nvGrpSpPr>
        <p:grpSpPr>
          <a:xfrm>
            <a:off x="109188" y="4048125"/>
            <a:ext cx="11909105" cy="2237164"/>
            <a:chOff x="109188" y="4048125"/>
            <a:chExt cx="11909105" cy="2237164"/>
          </a:xfrm>
        </p:grpSpPr>
        <p:sp>
          <p:nvSpPr>
            <p:cNvPr id="250" name="Shape 250"/>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1" name="Shape 251"/>
            <p:cNvGrpSpPr/>
            <p:nvPr/>
          </p:nvGrpSpPr>
          <p:grpSpPr>
            <a:xfrm>
              <a:off x="109188" y="4048125"/>
              <a:ext cx="1653584" cy="420346"/>
              <a:chOff x="109188" y="4048125"/>
              <a:chExt cx="1653584" cy="420346"/>
            </a:xfrm>
          </p:grpSpPr>
          <p:sp>
            <p:nvSpPr>
              <p:cNvPr id="252" name="Shape 252"/>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Shape 253"/>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Shape 254"/>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Shape 255"/>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6" name="Shape 256"/>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Shape 257"/>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8" name="Shape 258"/>
            <p:cNvGrpSpPr/>
            <p:nvPr/>
          </p:nvGrpSpPr>
          <p:grpSpPr>
            <a:xfrm>
              <a:off x="11386378" y="5409649"/>
              <a:ext cx="631915" cy="301300"/>
              <a:chOff x="123825" y="4048125"/>
              <a:chExt cx="881591" cy="420346"/>
            </a:xfrm>
          </p:grpSpPr>
          <p:sp>
            <p:nvSpPr>
              <p:cNvPr id="259" name="Shape 259"/>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0" name="Shape 260"/>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Shape 261"/>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62" name="Shape 262"/>
          <p:cNvGrpSpPr/>
          <p:nvPr/>
        </p:nvGrpSpPr>
        <p:grpSpPr>
          <a:xfrm>
            <a:off x="1166046" y="4893458"/>
            <a:ext cx="3426386" cy="1978165"/>
            <a:chOff x="2280763" y="4702090"/>
            <a:chExt cx="2579379" cy="1489160"/>
          </a:xfrm>
        </p:grpSpPr>
        <p:sp>
          <p:nvSpPr>
            <p:cNvPr id="263" name="Shape 263"/>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Shape 264"/>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Shape 265"/>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 name="Shape 266"/>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67" name="Shape 267"/>
          <p:cNvGrpSpPr/>
          <p:nvPr/>
        </p:nvGrpSpPr>
        <p:grpSpPr>
          <a:xfrm flipH="1">
            <a:off x="7968029" y="4893458"/>
            <a:ext cx="3671995" cy="1978165"/>
            <a:chOff x="6638696" y="4768812"/>
            <a:chExt cx="3671995" cy="1978165"/>
          </a:xfrm>
        </p:grpSpPr>
        <p:sp>
          <p:nvSpPr>
            <p:cNvPr id="268" name="Shape 268"/>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9" name="Shape 269"/>
            <p:cNvGrpSpPr/>
            <p:nvPr/>
          </p:nvGrpSpPr>
          <p:grpSpPr>
            <a:xfrm>
              <a:off x="6638696" y="4768812"/>
              <a:ext cx="3426386" cy="1978165"/>
              <a:chOff x="2280763" y="4702090"/>
              <a:chExt cx="2579379" cy="1489160"/>
            </a:xfrm>
          </p:grpSpPr>
          <p:sp>
            <p:nvSpPr>
              <p:cNvPr id="270" name="Shape 270"/>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Shape 271"/>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Shape 272"/>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Shape 273"/>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pic>
        <p:nvPicPr>
          <p:cNvPr id="274" name="Shape 274"/>
          <p:cNvPicPr preferRelativeResize="0"/>
          <p:nvPr/>
        </p:nvPicPr>
        <p:blipFill rotWithShape="1">
          <a:blip r:embed="rId3">
            <a:alphaModFix/>
          </a:blip>
          <a:srcRect b="0" l="0" r="0" t="0"/>
          <a:stretch/>
        </p:blipFill>
        <p:spPr>
          <a:xfrm>
            <a:off x="2387826" y="0"/>
            <a:ext cx="7462066" cy="4156330"/>
          </a:xfrm>
          <a:prstGeom prst="rect">
            <a:avLst/>
          </a:prstGeom>
          <a:noFill/>
          <a:ln>
            <a:noFill/>
          </a:ln>
        </p:spPr>
      </p:pic>
      <p:sp>
        <p:nvSpPr>
          <p:cNvPr id="275" name="Shape 275"/>
          <p:cNvSpPr/>
          <p:nvPr/>
        </p:nvSpPr>
        <p:spPr>
          <a:xfrm>
            <a:off x="4764340" y="559249"/>
            <a:ext cx="2709037" cy="1775440"/>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Shape 276"/>
          <p:cNvSpPr txBox="1"/>
          <p:nvPr/>
        </p:nvSpPr>
        <p:spPr>
          <a:xfrm>
            <a:off x="3611899" y="2829190"/>
            <a:ext cx="5264554"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시스템 설계 및 다이어그램 </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페이지 여는 중…</a:t>
            </a:r>
            <a:endParaRPr sz="28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3" name="Shape 1553"/>
        <p:cNvGrpSpPr/>
        <p:nvPr/>
      </p:nvGrpSpPr>
      <p:grpSpPr>
        <a:xfrm>
          <a:off x="0" y="0"/>
          <a:ext cx="0" cy="0"/>
          <a:chOff x="0" y="0"/>
          <a:chExt cx="0" cy="0"/>
        </a:xfrm>
      </p:grpSpPr>
      <p:sp>
        <p:nvSpPr>
          <p:cNvPr id="1554" name="Shape 1554"/>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55" name="Shape 1555"/>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56" name="Shape 1556"/>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557" name="Shape 1557"/>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58" name="Shape 1558"/>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559" name="Shape 1559"/>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60" name="Shape 1560"/>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61" name="Shape 1561"/>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562" name="Shape 156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563" name="Shape 156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564" name="Shape 156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565" name="Shape 1565"/>
          <p:cNvGrpSpPr/>
          <p:nvPr/>
        </p:nvGrpSpPr>
        <p:grpSpPr>
          <a:xfrm>
            <a:off x="592900" y="128513"/>
            <a:ext cx="1129531" cy="1049564"/>
            <a:chOff x="433045" y="268968"/>
            <a:chExt cx="1129531" cy="1081467"/>
          </a:xfrm>
        </p:grpSpPr>
        <p:sp>
          <p:nvSpPr>
            <p:cNvPr id="1566" name="Shape 1566"/>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7" name="Shape 1567"/>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568" name="Shape 1568"/>
            <p:cNvGrpSpPr/>
            <p:nvPr/>
          </p:nvGrpSpPr>
          <p:grpSpPr>
            <a:xfrm>
              <a:off x="433045" y="1067363"/>
              <a:ext cx="150348" cy="261941"/>
              <a:chOff x="439395" y="1067363"/>
              <a:chExt cx="150348" cy="261941"/>
            </a:xfrm>
          </p:grpSpPr>
          <p:sp>
            <p:nvSpPr>
              <p:cNvPr id="1569" name="Shape 1569"/>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0" name="Shape 1570"/>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571" name="Shape 1571"/>
            <p:cNvGrpSpPr/>
            <p:nvPr/>
          </p:nvGrpSpPr>
          <p:grpSpPr>
            <a:xfrm rot="10800000">
              <a:off x="1345793" y="1073711"/>
              <a:ext cx="150348" cy="261941"/>
              <a:chOff x="439395" y="1188013"/>
              <a:chExt cx="150348" cy="261941"/>
            </a:xfrm>
          </p:grpSpPr>
          <p:sp>
            <p:nvSpPr>
              <p:cNvPr id="1572" name="Shape 1572"/>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73" name="Shape 1573"/>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74" name="Shape 1574"/>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75" name="Shape 1575"/>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576" name="Shape 1576"/>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0" name="Shape 1580"/>
        <p:cNvGrpSpPr/>
        <p:nvPr/>
      </p:nvGrpSpPr>
      <p:grpSpPr>
        <a:xfrm>
          <a:off x="0" y="0"/>
          <a:ext cx="0" cy="0"/>
          <a:chOff x="0" y="0"/>
          <a:chExt cx="0" cy="0"/>
        </a:xfrm>
      </p:grpSpPr>
      <p:sp>
        <p:nvSpPr>
          <p:cNvPr id="1581" name="Shape 1581"/>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82" name="Shape 1582"/>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83" name="Shape 1583"/>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584" name="Shape 1584"/>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85" name="Shape 1585"/>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586" name="Shape 1586"/>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87" name="Shape 1587"/>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588" name="Shape 1588"/>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589" name="Shape 158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590" name="Shape 159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591" name="Shape 159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592" name="Shape 1592"/>
          <p:cNvGrpSpPr/>
          <p:nvPr/>
        </p:nvGrpSpPr>
        <p:grpSpPr>
          <a:xfrm>
            <a:off x="592900" y="128513"/>
            <a:ext cx="1129531" cy="1049564"/>
            <a:chOff x="433045" y="268968"/>
            <a:chExt cx="1129531" cy="1081467"/>
          </a:xfrm>
        </p:grpSpPr>
        <p:sp>
          <p:nvSpPr>
            <p:cNvPr id="1593" name="Shape 1593"/>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4" name="Shape 1594"/>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595" name="Shape 1595"/>
            <p:cNvGrpSpPr/>
            <p:nvPr/>
          </p:nvGrpSpPr>
          <p:grpSpPr>
            <a:xfrm>
              <a:off x="433045" y="1067363"/>
              <a:ext cx="150348" cy="261941"/>
              <a:chOff x="439395" y="1067363"/>
              <a:chExt cx="150348" cy="261941"/>
            </a:xfrm>
          </p:grpSpPr>
          <p:sp>
            <p:nvSpPr>
              <p:cNvPr id="1596" name="Shape 1596"/>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7" name="Shape 1597"/>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598" name="Shape 1598"/>
            <p:cNvGrpSpPr/>
            <p:nvPr/>
          </p:nvGrpSpPr>
          <p:grpSpPr>
            <a:xfrm rot="10800000">
              <a:off x="1345793" y="1073711"/>
              <a:ext cx="150348" cy="261941"/>
              <a:chOff x="439395" y="1188013"/>
              <a:chExt cx="150348" cy="261941"/>
            </a:xfrm>
          </p:grpSpPr>
          <p:sp>
            <p:nvSpPr>
              <p:cNvPr id="1599" name="Shape 1599"/>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0" name="Shape 1600"/>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01" name="Shape 1601"/>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02" name="Shape 1602"/>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603" name="Shape 1603"/>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7" name="Shape 1607"/>
        <p:cNvGrpSpPr/>
        <p:nvPr/>
      </p:nvGrpSpPr>
      <p:grpSpPr>
        <a:xfrm>
          <a:off x="0" y="0"/>
          <a:ext cx="0" cy="0"/>
          <a:chOff x="0" y="0"/>
          <a:chExt cx="0" cy="0"/>
        </a:xfrm>
      </p:grpSpPr>
      <p:sp>
        <p:nvSpPr>
          <p:cNvPr id="1608" name="Shape 1608"/>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09" name="Shape 1609"/>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10" name="Shape 1610"/>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611" name="Shape 1611"/>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12" name="Shape 1612"/>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613" name="Shape 1613"/>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14" name="Shape 1614"/>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15" name="Shape 1615"/>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616" name="Shape 1616"/>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617" name="Shape 1617"/>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618" name="Shape 1618"/>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619" name="Shape 1619"/>
          <p:cNvGrpSpPr/>
          <p:nvPr/>
        </p:nvGrpSpPr>
        <p:grpSpPr>
          <a:xfrm>
            <a:off x="592900" y="128513"/>
            <a:ext cx="1129531" cy="1049564"/>
            <a:chOff x="433045" y="268968"/>
            <a:chExt cx="1129531" cy="1081467"/>
          </a:xfrm>
        </p:grpSpPr>
        <p:sp>
          <p:nvSpPr>
            <p:cNvPr id="1620" name="Shape 1620"/>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21" name="Shape 1621"/>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622" name="Shape 1622"/>
            <p:cNvGrpSpPr/>
            <p:nvPr/>
          </p:nvGrpSpPr>
          <p:grpSpPr>
            <a:xfrm>
              <a:off x="433045" y="1067363"/>
              <a:ext cx="150348" cy="261941"/>
              <a:chOff x="439395" y="1067363"/>
              <a:chExt cx="150348" cy="261941"/>
            </a:xfrm>
          </p:grpSpPr>
          <p:sp>
            <p:nvSpPr>
              <p:cNvPr id="1623" name="Shape 1623"/>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4" name="Shape 1624"/>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625" name="Shape 1625"/>
            <p:cNvGrpSpPr/>
            <p:nvPr/>
          </p:nvGrpSpPr>
          <p:grpSpPr>
            <a:xfrm rot="10800000">
              <a:off x="1345793" y="1073711"/>
              <a:ext cx="150348" cy="261941"/>
              <a:chOff x="439395" y="1188013"/>
              <a:chExt cx="150348" cy="261941"/>
            </a:xfrm>
          </p:grpSpPr>
          <p:sp>
            <p:nvSpPr>
              <p:cNvPr id="1626" name="Shape 1626"/>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7" name="Shape 1627"/>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28" name="Shape 1628"/>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29" name="Shape 1629"/>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630" name="Shape 1630"/>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4" name="Shape 1634"/>
        <p:cNvGrpSpPr/>
        <p:nvPr/>
      </p:nvGrpSpPr>
      <p:grpSpPr>
        <a:xfrm>
          <a:off x="0" y="0"/>
          <a:ext cx="0" cy="0"/>
          <a:chOff x="0" y="0"/>
          <a:chExt cx="0" cy="0"/>
        </a:xfrm>
      </p:grpSpPr>
      <p:sp>
        <p:nvSpPr>
          <p:cNvPr id="1635" name="Shape 1635"/>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6" name="Shape 1636"/>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7" name="Shape 1637"/>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638" name="Shape 1638"/>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39" name="Shape 1639"/>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640" name="Shape 1640"/>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41" name="Shape 1641"/>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42" name="Shape 1642"/>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643" name="Shape 1643"/>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644" name="Shape 1644"/>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645" name="Shape 1645"/>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646" name="Shape 1646"/>
          <p:cNvGrpSpPr/>
          <p:nvPr/>
        </p:nvGrpSpPr>
        <p:grpSpPr>
          <a:xfrm>
            <a:off x="592900" y="128513"/>
            <a:ext cx="1129531" cy="1049564"/>
            <a:chOff x="433045" y="268968"/>
            <a:chExt cx="1129531" cy="1081467"/>
          </a:xfrm>
        </p:grpSpPr>
        <p:sp>
          <p:nvSpPr>
            <p:cNvPr id="1647" name="Shape 1647"/>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8" name="Shape 1648"/>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649" name="Shape 1649"/>
            <p:cNvGrpSpPr/>
            <p:nvPr/>
          </p:nvGrpSpPr>
          <p:grpSpPr>
            <a:xfrm>
              <a:off x="433045" y="1067363"/>
              <a:ext cx="150348" cy="261941"/>
              <a:chOff x="439395" y="1067363"/>
              <a:chExt cx="150348" cy="261941"/>
            </a:xfrm>
          </p:grpSpPr>
          <p:sp>
            <p:nvSpPr>
              <p:cNvPr id="1650" name="Shape 1650"/>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1" name="Shape 1651"/>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652" name="Shape 1652"/>
            <p:cNvGrpSpPr/>
            <p:nvPr/>
          </p:nvGrpSpPr>
          <p:grpSpPr>
            <a:xfrm rot="10800000">
              <a:off x="1345793" y="1073711"/>
              <a:ext cx="150348" cy="261941"/>
              <a:chOff x="439395" y="1188013"/>
              <a:chExt cx="150348" cy="261941"/>
            </a:xfrm>
          </p:grpSpPr>
          <p:sp>
            <p:nvSpPr>
              <p:cNvPr id="1653" name="Shape 1653"/>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4" name="Shape 1654"/>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55" name="Shape 1655"/>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56" name="Shape 1656"/>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657" name="Shape 1657"/>
          <p:cNvPicPr preferRelativeResize="0"/>
          <p:nvPr/>
        </p:nvPicPr>
        <p:blipFill>
          <a:blip r:embed="rId7">
            <a:alphaModFix/>
          </a:blip>
          <a:stretch>
            <a:fillRect/>
          </a:stretch>
        </p:blipFill>
        <p:spPr>
          <a:xfrm>
            <a:off x="228600" y="1287800"/>
            <a:ext cx="11674499" cy="557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1" name="Shape 1661"/>
        <p:cNvGrpSpPr/>
        <p:nvPr/>
      </p:nvGrpSpPr>
      <p:grpSpPr>
        <a:xfrm>
          <a:off x="0" y="0"/>
          <a:ext cx="0" cy="0"/>
          <a:chOff x="0" y="0"/>
          <a:chExt cx="0" cy="0"/>
        </a:xfrm>
      </p:grpSpPr>
      <p:sp>
        <p:nvSpPr>
          <p:cNvPr id="1662" name="Shape 1662"/>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63" name="Shape 1663"/>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64" name="Shape 1664"/>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665" name="Shape 1665"/>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66" name="Shape 1666"/>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667" name="Shape 1667"/>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68" name="Shape 1668"/>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69" name="Shape 1669"/>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670" name="Shape 1670"/>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671" name="Shape 1671"/>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672" name="Shape 1672"/>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673" name="Shape 1673"/>
          <p:cNvGrpSpPr/>
          <p:nvPr/>
        </p:nvGrpSpPr>
        <p:grpSpPr>
          <a:xfrm>
            <a:off x="592900" y="128513"/>
            <a:ext cx="1129531" cy="1049564"/>
            <a:chOff x="433045" y="268968"/>
            <a:chExt cx="1129531" cy="1081467"/>
          </a:xfrm>
        </p:grpSpPr>
        <p:sp>
          <p:nvSpPr>
            <p:cNvPr id="1674" name="Shape 1674"/>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75" name="Shape 1675"/>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676" name="Shape 1676"/>
            <p:cNvGrpSpPr/>
            <p:nvPr/>
          </p:nvGrpSpPr>
          <p:grpSpPr>
            <a:xfrm>
              <a:off x="433045" y="1067363"/>
              <a:ext cx="150348" cy="261941"/>
              <a:chOff x="439395" y="1067363"/>
              <a:chExt cx="150348" cy="261941"/>
            </a:xfrm>
          </p:grpSpPr>
          <p:sp>
            <p:nvSpPr>
              <p:cNvPr id="1677" name="Shape 1677"/>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8" name="Shape 1678"/>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679" name="Shape 1679"/>
            <p:cNvGrpSpPr/>
            <p:nvPr/>
          </p:nvGrpSpPr>
          <p:grpSpPr>
            <a:xfrm rot="10800000">
              <a:off x="1345793" y="1073711"/>
              <a:ext cx="150348" cy="261941"/>
              <a:chOff x="439395" y="1188013"/>
              <a:chExt cx="150348" cy="261941"/>
            </a:xfrm>
          </p:grpSpPr>
          <p:sp>
            <p:nvSpPr>
              <p:cNvPr id="1680" name="Shape 1680"/>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1" name="Shape 1681"/>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82" name="Shape 1682"/>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83" name="Shape 1683"/>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684" name="Shape 1684"/>
          <p:cNvPicPr preferRelativeResize="0"/>
          <p:nvPr/>
        </p:nvPicPr>
        <p:blipFill>
          <a:blip r:embed="rId7">
            <a:alphaModFix/>
          </a:blip>
          <a:stretch>
            <a:fillRect/>
          </a:stretch>
        </p:blipFill>
        <p:spPr>
          <a:xfrm>
            <a:off x="228600" y="1287800"/>
            <a:ext cx="11684100" cy="5516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8" name="Shape 1688"/>
        <p:cNvGrpSpPr/>
        <p:nvPr/>
      </p:nvGrpSpPr>
      <p:grpSpPr>
        <a:xfrm>
          <a:off x="0" y="0"/>
          <a:ext cx="0" cy="0"/>
          <a:chOff x="0" y="0"/>
          <a:chExt cx="0" cy="0"/>
        </a:xfrm>
      </p:grpSpPr>
      <p:sp>
        <p:nvSpPr>
          <p:cNvPr id="1689" name="Shape 1689"/>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90" name="Shape 1690"/>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91" name="Shape 1691"/>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692" name="Shape 1692"/>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93" name="Shape 1693"/>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694" name="Shape 1694"/>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95" name="Shape 1695"/>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696" name="Shape 1696"/>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697" name="Shape 169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698" name="Shape 169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699" name="Shape 1699"/>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700" name="Shape 1700"/>
          <p:cNvGrpSpPr/>
          <p:nvPr/>
        </p:nvGrpSpPr>
        <p:grpSpPr>
          <a:xfrm>
            <a:off x="592900" y="128513"/>
            <a:ext cx="1129531" cy="1049564"/>
            <a:chOff x="433045" y="268968"/>
            <a:chExt cx="1129531" cy="1081467"/>
          </a:xfrm>
        </p:grpSpPr>
        <p:sp>
          <p:nvSpPr>
            <p:cNvPr id="1701" name="Shape 1701"/>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Shape 1702"/>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703" name="Shape 1703"/>
            <p:cNvGrpSpPr/>
            <p:nvPr/>
          </p:nvGrpSpPr>
          <p:grpSpPr>
            <a:xfrm>
              <a:off x="433045" y="1067363"/>
              <a:ext cx="150348" cy="261941"/>
              <a:chOff x="439395" y="1067363"/>
              <a:chExt cx="150348" cy="261941"/>
            </a:xfrm>
          </p:grpSpPr>
          <p:sp>
            <p:nvSpPr>
              <p:cNvPr id="1704" name="Shape 1704"/>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5" name="Shape 1705"/>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706" name="Shape 1706"/>
            <p:cNvGrpSpPr/>
            <p:nvPr/>
          </p:nvGrpSpPr>
          <p:grpSpPr>
            <a:xfrm rot="10800000">
              <a:off x="1345793" y="1073711"/>
              <a:ext cx="150348" cy="261941"/>
              <a:chOff x="439395" y="1188013"/>
              <a:chExt cx="150348" cy="261941"/>
            </a:xfrm>
          </p:grpSpPr>
          <p:sp>
            <p:nvSpPr>
              <p:cNvPr id="1707" name="Shape 1707"/>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8" name="Shape 1708"/>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09" name="Shape 1709"/>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10" name="Shape 1710"/>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711" name="Shape 1711"/>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5" name="Shape 1715"/>
        <p:cNvGrpSpPr/>
        <p:nvPr/>
      </p:nvGrpSpPr>
      <p:grpSpPr>
        <a:xfrm>
          <a:off x="0" y="0"/>
          <a:ext cx="0" cy="0"/>
          <a:chOff x="0" y="0"/>
          <a:chExt cx="0" cy="0"/>
        </a:xfrm>
      </p:grpSpPr>
      <p:sp>
        <p:nvSpPr>
          <p:cNvPr id="1716" name="Shape 1716"/>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7" name="Shape 1717"/>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8" name="Shape 1718"/>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719" name="Shape 1719"/>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0" name="Shape 1720"/>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721" name="Shape 1721"/>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22" name="Shape 1722"/>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23" name="Shape 1723"/>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724" name="Shape 1724"/>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725" name="Shape 1725"/>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726" name="Shape 1726"/>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727" name="Shape 1727"/>
          <p:cNvGrpSpPr/>
          <p:nvPr/>
        </p:nvGrpSpPr>
        <p:grpSpPr>
          <a:xfrm>
            <a:off x="592900" y="128513"/>
            <a:ext cx="1129531" cy="1049564"/>
            <a:chOff x="433045" y="268968"/>
            <a:chExt cx="1129531" cy="1081467"/>
          </a:xfrm>
        </p:grpSpPr>
        <p:sp>
          <p:nvSpPr>
            <p:cNvPr id="1728" name="Shape 1728"/>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9" name="Shape 1729"/>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730" name="Shape 1730"/>
            <p:cNvGrpSpPr/>
            <p:nvPr/>
          </p:nvGrpSpPr>
          <p:grpSpPr>
            <a:xfrm>
              <a:off x="433045" y="1067363"/>
              <a:ext cx="150348" cy="261941"/>
              <a:chOff x="439395" y="1067363"/>
              <a:chExt cx="150348" cy="261941"/>
            </a:xfrm>
          </p:grpSpPr>
          <p:sp>
            <p:nvSpPr>
              <p:cNvPr id="1731" name="Shape 1731"/>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2" name="Shape 1732"/>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733" name="Shape 1733"/>
            <p:cNvGrpSpPr/>
            <p:nvPr/>
          </p:nvGrpSpPr>
          <p:grpSpPr>
            <a:xfrm rot="10800000">
              <a:off x="1345793" y="1073711"/>
              <a:ext cx="150348" cy="261941"/>
              <a:chOff x="439395" y="1188013"/>
              <a:chExt cx="150348" cy="261941"/>
            </a:xfrm>
          </p:grpSpPr>
          <p:sp>
            <p:nvSpPr>
              <p:cNvPr id="1734" name="Shape 1734"/>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5" name="Shape 1735"/>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36" name="Shape 1736"/>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37" name="Shape 1737"/>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738" name="Shape 1738"/>
          <p:cNvPicPr preferRelativeResize="0"/>
          <p:nvPr/>
        </p:nvPicPr>
        <p:blipFill>
          <a:blip r:embed="rId7">
            <a:alphaModFix/>
          </a:blip>
          <a:stretch>
            <a:fillRect/>
          </a:stretch>
        </p:blipFill>
        <p:spPr>
          <a:xfrm>
            <a:off x="228600" y="1287800"/>
            <a:ext cx="11674499" cy="55820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2" name="Shape 1742"/>
        <p:cNvGrpSpPr/>
        <p:nvPr/>
      </p:nvGrpSpPr>
      <p:grpSpPr>
        <a:xfrm>
          <a:off x="0" y="0"/>
          <a:ext cx="0" cy="0"/>
          <a:chOff x="0" y="0"/>
          <a:chExt cx="0" cy="0"/>
        </a:xfrm>
      </p:grpSpPr>
      <p:sp>
        <p:nvSpPr>
          <p:cNvPr id="1743" name="Shape 1743"/>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4" name="Shape 1744"/>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5" name="Shape 1745"/>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746" name="Shape 1746"/>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7" name="Shape 1747"/>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748" name="Shape 1748"/>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49" name="Shape 1749"/>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50" name="Shape 1750"/>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751" name="Shape 1751"/>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752" name="Shape 1752"/>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753" name="Shape 1753"/>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754" name="Shape 1754"/>
          <p:cNvGrpSpPr/>
          <p:nvPr/>
        </p:nvGrpSpPr>
        <p:grpSpPr>
          <a:xfrm>
            <a:off x="592900" y="128513"/>
            <a:ext cx="1129531" cy="1049564"/>
            <a:chOff x="433045" y="268968"/>
            <a:chExt cx="1129531" cy="1081467"/>
          </a:xfrm>
        </p:grpSpPr>
        <p:sp>
          <p:nvSpPr>
            <p:cNvPr id="1755" name="Shape 1755"/>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6" name="Shape 1756"/>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757" name="Shape 1757"/>
            <p:cNvGrpSpPr/>
            <p:nvPr/>
          </p:nvGrpSpPr>
          <p:grpSpPr>
            <a:xfrm>
              <a:off x="433045" y="1067363"/>
              <a:ext cx="150348" cy="261941"/>
              <a:chOff x="439395" y="1067363"/>
              <a:chExt cx="150348" cy="261941"/>
            </a:xfrm>
          </p:grpSpPr>
          <p:sp>
            <p:nvSpPr>
              <p:cNvPr id="1758" name="Shape 1758"/>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9" name="Shape 1759"/>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760" name="Shape 1760"/>
            <p:cNvGrpSpPr/>
            <p:nvPr/>
          </p:nvGrpSpPr>
          <p:grpSpPr>
            <a:xfrm rot="10800000">
              <a:off x="1345793" y="1073711"/>
              <a:ext cx="150348" cy="261941"/>
              <a:chOff x="439395" y="1188013"/>
              <a:chExt cx="150348" cy="261941"/>
            </a:xfrm>
          </p:grpSpPr>
          <p:sp>
            <p:nvSpPr>
              <p:cNvPr id="1761" name="Shape 1761"/>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2" name="Shape 1762"/>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63" name="Shape 1763"/>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64" name="Shape 1764"/>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765" name="Shape 1765"/>
          <p:cNvPicPr preferRelativeResize="0"/>
          <p:nvPr/>
        </p:nvPicPr>
        <p:blipFill>
          <a:blip r:embed="rId7">
            <a:alphaModFix/>
          </a:blip>
          <a:stretch>
            <a:fillRect/>
          </a:stretch>
        </p:blipFill>
        <p:spPr>
          <a:xfrm>
            <a:off x="228600" y="1287800"/>
            <a:ext cx="11674500" cy="55821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9" name="Shape 1769"/>
        <p:cNvGrpSpPr/>
        <p:nvPr/>
      </p:nvGrpSpPr>
      <p:grpSpPr>
        <a:xfrm>
          <a:off x="0" y="0"/>
          <a:ext cx="0" cy="0"/>
          <a:chOff x="0" y="0"/>
          <a:chExt cx="0" cy="0"/>
        </a:xfrm>
      </p:grpSpPr>
      <p:sp>
        <p:nvSpPr>
          <p:cNvPr id="1770" name="Shape 1770"/>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1" name="Shape 1771"/>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2" name="Shape 1772"/>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773" name="Shape 1773"/>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4" name="Shape 1774"/>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775" name="Shape 1775"/>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76" name="Shape 1776"/>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777" name="Shape 1777"/>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778" name="Shape 1778"/>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779" name="Shape 1779"/>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780" name="Shape 1780"/>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781" name="Shape 1781"/>
          <p:cNvGrpSpPr/>
          <p:nvPr/>
        </p:nvGrpSpPr>
        <p:grpSpPr>
          <a:xfrm>
            <a:off x="592900" y="128513"/>
            <a:ext cx="1129531" cy="1049564"/>
            <a:chOff x="433045" y="268968"/>
            <a:chExt cx="1129531" cy="1081467"/>
          </a:xfrm>
        </p:grpSpPr>
        <p:sp>
          <p:nvSpPr>
            <p:cNvPr id="1782" name="Shape 1782"/>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83" name="Shape 1783"/>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784" name="Shape 1784"/>
            <p:cNvGrpSpPr/>
            <p:nvPr/>
          </p:nvGrpSpPr>
          <p:grpSpPr>
            <a:xfrm>
              <a:off x="433045" y="1067363"/>
              <a:ext cx="150348" cy="261941"/>
              <a:chOff x="439395" y="1067363"/>
              <a:chExt cx="150348" cy="261941"/>
            </a:xfrm>
          </p:grpSpPr>
          <p:sp>
            <p:nvSpPr>
              <p:cNvPr id="1785" name="Shape 1785"/>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6" name="Shape 1786"/>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787" name="Shape 1787"/>
            <p:cNvGrpSpPr/>
            <p:nvPr/>
          </p:nvGrpSpPr>
          <p:grpSpPr>
            <a:xfrm rot="10800000">
              <a:off x="1345793" y="1073711"/>
              <a:ext cx="150348" cy="261941"/>
              <a:chOff x="439395" y="1188013"/>
              <a:chExt cx="150348" cy="261941"/>
            </a:xfrm>
          </p:grpSpPr>
          <p:sp>
            <p:nvSpPr>
              <p:cNvPr id="1788" name="Shape 1788"/>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9" name="Shape 1789"/>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90" name="Shape 1790"/>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91" name="Shape 1791"/>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792" name="Shape 1792"/>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6" name="Shape 1796"/>
        <p:cNvGrpSpPr/>
        <p:nvPr/>
      </p:nvGrpSpPr>
      <p:grpSpPr>
        <a:xfrm>
          <a:off x="0" y="0"/>
          <a:ext cx="0" cy="0"/>
          <a:chOff x="0" y="0"/>
          <a:chExt cx="0" cy="0"/>
        </a:xfrm>
      </p:grpSpPr>
      <p:sp>
        <p:nvSpPr>
          <p:cNvPr id="1797" name="Shape 1797"/>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8" name="Shape 1798"/>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9" name="Shape 1799"/>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800" name="Shape 1800"/>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1" name="Shape 1801"/>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802" name="Shape 1802"/>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03" name="Shape 1803"/>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04" name="Shape 1804"/>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805" name="Shape 1805"/>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806" name="Shape 1806"/>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807" name="Shape 1807"/>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808" name="Shape 1808"/>
          <p:cNvGrpSpPr/>
          <p:nvPr/>
        </p:nvGrpSpPr>
        <p:grpSpPr>
          <a:xfrm>
            <a:off x="592900" y="128513"/>
            <a:ext cx="1129531" cy="1049564"/>
            <a:chOff x="433045" y="268968"/>
            <a:chExt cx="1129531" cy="1081467"/>
          </a:xfrm>
        </p:grpSpPr>
        <p:sp>
          <p:nvSpPr>
            <p:cNvPr id="1809" name="Shape 1809"/>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10" name="Shape 1810"/>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811" name="Shape 1811"/>
            <p:cNvGrpSpPr/>
            <p:nvPr/>
          </p:nvGrpSpPr>
          <p:grpSpPr>
            <a:xfrm>
              <a:off x="433045" y="1067363"/>
              <a:ext cx="150348" cy="261941"/>
              <a:chOff x="439395" y="1067363"/>
              <a:chExt cx="150348" cy="261941"/>
            </a:xfrm>
          </p:grpSpPr>
          <p:sp>
            <p:nvSpPr>
              <p:cNvPr id="1812" name="Shape 1812"/>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3" name="Shape 1813"/>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814" name="Shape 1814"/>
            <p:cNvGrpSpPr/>
            <p:nvPr/>
          </p:nvGrpSpPr>
          <p:grpSpPr>
            <a:xfrm rot="10800000">
              <a:off x="1345793" y="1073711"/>
              <a:ext cx="150348" cy="261941"/>
              <a:chOff x="439395" y="1188013"/>
              <a:chExt cx="150348" cy="261941"/>
            </a:xfrm>
          </p:grpSpPr>
          <p:sp>
            <p:nvSpPr>
              <p:cNvPr id="1815" name="Shape 1815"/>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6" name="Shape 1816"/>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17" name="Shape 1817"/>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18" name="Shape 1818"/>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819" name="Shape 1819"/>
          <p:cNvPicPr preferRelativeResize="0"/>
          <p:nvPr/>
        </p:nvPicPr>
        <p:blipFill>
          <a:blip r:embed="rId7">
            <a:alphaModFix/>
          </a:blip>
          <a:stretch>
            <a:fillRect/>
          </a:stretch>
        </p:blipFill>
        <p:spPr>
          <a:xfrm>
            <a:off x="228600" y="1287800"/>
            <a:ext cx="11674500" cy="558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Shape 281"/>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2" name="Shape 282"/>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3" name="Shape 283"/>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spcBef>
                <a:spcPts val="0"/>
              </a:spcBef>
              <a:spcAft>
                <a:spcPts val="0"/>
              </a:spcAft>
              <a:buNone/>
            </a:pPr>
            <a:r>
              <a:rPr lang="ko-KR" sz="1200">
                <a:solidFill>
                  <a:srgbClr val="262626"/>
                </a:solidFill>
                <a:latin typeface="Arial"/>
                <a:ea typeface="Arial"/>
                <a:cs typeface="Arial"/>
                <a:sym typeface="Arial"/>
              </a:rPr>
              <a:t>시스템 설계 및 다이어그램</a:t>
            </a:r>
            <a:endParaRPr sz="1200">
              <a:solidFill>
                <a:srgbClr val="262626"/>
              </a:solidFill>
              <a:latin typeface="Arial"/>
              <a:ea typeface="Arial"/>
              <a:cs typeface="Arial"/>
              <a:sym typeface="Arial"/>
            </a:endParaRPr>
          </a:p>
        </p:txBody>
      </p:sp>
      <p:sp>
        <p:nvSpPr>
          <p:cNvPr id="284" name="Shape 284"/>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5" name="Shape 285"/>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286" name="Shape 286"/>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87" name="Shape 287"/>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88" name="Shape 288"/>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289" name="Shape 28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290" name="Shape 29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291" name="Shape 29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292" name="Shape 292"/>
          <p:cNvGrpSpPr/>
          <p:nvPr/>
        </p:nvGrpSpPr>
        <p:grpSpPr>
          <a:xfrm>
            <a:off x="592900" y="128519"/>
            <a:ext cx="1129530" cy="1049585"/>
            <a:chOff x="433045" y="268968"/>
            <a:chExt cx="1129530" cy="1081464"/>
          </a:xfrm>
        </p:grpSpPr>
        <p:sp>
          <p:nvSpPr>
            <p:cNvPr id="293" name="Shape 293"/>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4" name="Shape 294"/>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295" name="Shape 295"/>
            <p:cNvGrpSpPr/>
            <p:nvPr/>
          </p:nvGrpSpPr>
          <p:grpSpPr>
            <a:xfrm>
              <a:off x="433045" y="1067363"/>
              <a:ext cx="150350" cy="261938"/>
              <a:chOff x="439395" y="1067363"/>
              <a:chExt cx="150350" cy="261938"/>
            </a:xfrm>
          </p:grpSpPr>
          <p:sp>
            <p:nvSpPr>
              <p:cNvPr id="296" name="Shape 296"/>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Shape 297"/>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98" name="Shape 298"/>
            <p:cNvGrpSpPr/>
            <p:nvPr/>
          </p:nvGrpSpPr>
          <p:grpSpPr>
            <a:xfrm rot="10800000">
              <a:off x="1345792" y="1073713"/>
              <a:ext cx="150350" cy="261938"/>
              <a:chOff x="439395" y="1188013"/>
              <a:chExt cx="150350" cy="261938"/>
            </a:xfrm>
          </p:grpSpPr>
          <p:sp>
            <p:nvSpPr>
              <p:cNvPr id="299" name="Shape 299"/>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0" name="Shape 300"/>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1" name="Shape 301"/>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2" name="Shape 302"/>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요구사항 정의서</a:t>
            </a:r>
            <a:endParaRPr b="0" i="0" sz="1200" u="none" cap="none" strike="noStrike">
              <a:solidFill>
                <a:srgbClr val="262626"/>
              </a:solidFill>
              <a:latin typeface="Arial"/>
              <a:ea typeface="Arial"/>
              <a:cs typeface="Arial"/>
              <a:sym typeface="Arial"/>
            </a:endParaRPr>
          </a:p>
        </p:txBody>
      </p:sp>
      <p:graphicFrame>
        <p:nvGraphicFramePr>
          <p:cNvPr id="303" name="Shape 303"/>
          <p:cNvGraphicFramePr/>
          <p:nvPr/>
        </p:nvGraphicFramePr>
        <p:xfrm>
          <a:off x="592900" y="1467015"/>
          <a:ext cx="3000000" cy="3000000"/>
        </p:xfrm>
        <a:graphic>
          <a:graphicData uri="http://schemas.openxmlformats.org/drawingml/2006/table">
            <a:tbl>
              <a:tblPr>
                <a:noFill/>
                <a:tableStyleId>{14CD3E56-CB92-4C50-BD7B-D8E28AC86A44}</a:tableStyleId>
              </a:tblPr>
              <a:tblGrid>
                <a:gridCol w="1604950"/>
                <a:gridCol w="1962300"/>
                <a:gridCol w="1864750"/>
                <a:gridCol w="1831900"/>
                <a:gridCol w="1864750"/>
                <a:gridCol w="1962300"/>
              </a:tblGrid>
              <a:tr h="127675">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프로젝트명</a:t>
                      </a:r>
                      <a:endParaRPr sz="1100" u="none" cap="none" strike="noStrike">
                        <a:solidFill>
                          <a:srgbClr val="000000"/>
                        </a:solidFill>
                        <a:latin typeface="Arial"/>
                        <a:ea typeface="Arial"/>
                        <a:cs typeface="Arial"/>
                        <a:sym typeface="Arial"/>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 </a:t>
                      </a:r>
                      <a:endParaRPr sz="1100" u="none" cap="none" strike="noStrike">
                        <a:solidFill>
                          <a:srgbClr val="000000"/>
                        </a:solidFill>
                        <a:latin typeface="Arial"/>
                        <a:ea typeface="Arial"/>
                        <a:cs typeface="Arial"/>
                        <a:sym typeface="Arial"/>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작성일</a:t>
                      </a:r>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2018년 1월 18일</a:t>
                      </a:r>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작성자</a:t>
                      </a:r>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1100" u="none" cap="none" strike="noStrike">
                          <a:solidFill>
                            <a:srgbClr val="000000"/>
                          </a:solidFill>
                          <a:latin typeface="Arial"/>
                          <a:ea typeface="Arial"/>
                          <a:cs typeface="Arial"/>
                          <a:sym typeface="Arial"/>
                        </a:rPr>
                        <a:t>권근영</a:t>
                      </a:r>
                      <a:endParaRPr sz="1100" u="none" cap="none" strike="noStrike">
                        <a:solidFill>
                          <a:srgbClr val="000000"/>
                        </a:solidFill>
                        <a:latin typeface="Arial"/>
                        <a:ea typeface="Arial"/>
                        <a:cs typeface="Arial"/>
                        <a:sym typeface="Arial"/>
                      </a:endParaRPr>
                    </a:p>
                  </a:txBody>
                  <a:tcPr marT="0" marB="0" marR="68575" marL="68575">
                    <a:lnL cap="flat" cmpd="sng" w="12700">
                      <a:solidFill>
                        <a:srgbClr val="00000A"/>
                      </a:solidFill>
                      <a:prstDash val="solid"/>
                      <a:round/>
                      <a:headEnd len="sm" w="sm" type="none"/>
                      <a:tailEnd len="sm" w="sm" type="none"/>
                    </a:lnL>
                    <a:lnR cap="flat" cmpd="sng" w="12700">
                      <a:solidFill>
                        <a:srgbClr val="00000A"/>
                      </a:solidFill>
                      <a:prstDash val="solid"/>
                      <a:round/>
                      <a:headEnd len="sm" w="sm" type="none"/>
                      <a:tailEnd len="sm" w="sm" type="none"/>
                    </a:lnR>
                    <a:lnT cap="flat" cmpd="sng" w="12700">
                      <a:solidFill>
                        <a:srgbClr val="00000A"/>
                      </a:solidFill>
                      <a:prstDash val="solid"/>
                      <a:round/>
                      <a:headEnd len="sm" w="sm" type="none"/>
                      <a:tailEnd len="sm" w="sm" type="none"/>
                    </a:lnT>
                    <a:lnB cap="flat" cmpd="sng" w="12700">
                      <a:solidFill>
                        <a:srgbClr val="00000A"/>
                      </a:solidFill>
                      <a:prstDash val="solid"/>
                      <a:round/>
                      <a:headEnd len="sm" w="sm" type="none"/>
                      <a:tailEnd len="sm" w="sm" type="none"/>
                    </a:lnB>
                  </a:tcPr>
                </a:tc>
              </a:tr>
            </a:tbl>
          </a:graphicData>
        </a:graphic>
      </p:graphicFrame>
      <p:sp>
        <p:nvSpPr>
          <p:cNvPr id="304" name="Shape 304"/>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ko-KR" sz="1200">
                <a:solidFill>
                  <a:srgbClr val="3F3F3F"/>
                </a:solidFill>
                <a:latin typeface="Arial"/>
                <a:ea typeface="Arial"/>
                <a:cs typeface="Arial"/>
                <a:sym typeface="Arial"/>
              </a:rPr>
              <a:t>X</a:t>
            </a:r>
            <a:endParaRPr b="1" sz="1200">
              <a:solidFill>
                <a:srgbClr val="3F3F3F"/>
              </a:solidFill>
              <a:latin typeface="Arial"/>
              <a:ea typeface="Arial"/>
              <a:cs typeface="Arial"/>
              <a:sym typeface="Arial"/>
            </a:endParaRPr>
          </a:p>
        </p:txBody>
      </p:sp>
      <p:sp>
        <p:nvSpPr>
          <p:cNvPr id="305" name="Shape 305"/>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ko-KR" sz="1200">
                <a:solidFill>
                  <a:srgbClr val="3F3F3F"/>
                </a:solidFill>
                <a:latin typeface="Arial"/>
                <a:ea typeface="Arial"/>
                <a:cs typeface="Arial"/>
                <a:sym typeface="Arial"/>
              </a:rPr>
              <a:t>X</a:t>
            </a:r>
            <a:endParaRPr b="1" sz="1200">
              <a:solidFill>
                <a:srgbClr val="3F3F3F"/>
              </a:solidFill>
              <a:latin typeface="Arial"/>
              <a:ea typeface="Arial"/>
              <a:cs typeface="Arial"/>
              <a:sym typeface="Arial"/>
            </a:endParaRPr>
          </a:p>
        </p:txBody>
      </p:sp>
      <p:graphicFrame>
        <p:nvGraphicFramePr>
          <p:cNvPr id="306" name="Shape 306"/>
          <p:cNvGraphicFramePr/>
          <p:nvPr/>
        </p:nvGraphicFramePr>
        <p:xfrm>
          <a:off x="592901" y="1825625"/>
          <a:ext cx="3000000" cy="3000000"/>
        </p:xfrm>
        <a:graphic>
          <a:graphicData uri="http://schemas.openxmlformats.org/drawingml/2006/table">
            <a:tbl>
              <a:tblPr>
                <a:noFill/>
                <a:tableStyleId>{14CD3E56-CB92-4C50-BD7B-D8E28AC86A44}</a:tableStyleId>
              </a:tblPr>
              <a:tblGrid>
                <a:gridCol w="1031675"/>
                <a:gridCol w="1001175"/>
                <a:gridCol w="1201075"/>
                <a:gridCol w="3721825"/>
                <a:gridCol w="3241575"/>
                <a:gridCol w="893625"/>
              </a:tblGrid>
              <a:tr h="97625">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ID</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요구사항명</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관련 요구사항</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요구사항 설명</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전체 조건</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우선 순위</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1269100">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Main</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메인화면</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상단메뉴(탭), 학원 랭크, 강좌 랭크, 로그인, 로그아웃, 회원가입</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로그인ㆍ회원가입, 상단메뉴, 학원랭크, 강좌랭크 순으로 배치</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 회원가입 : 사용자가 홈페이지를 이용하기 위해 회원가입을 함</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 로그인 : 회원 가입한 정보로 로그인 함</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 로그아웃 : 로그인 한 회원이 홈페이지 이용을 끝냈을 시 로그아웃을 함</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 상단메뉴 : 학원소개, 정보교류 게시판, 강사진 소개, 스터디그룹 모집 게시판, 마이페이지 등 정보 표시</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 학원 랭크 : 학원 랭킹 상위 x위까지 표시</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 강좌 랭크 : 강좌 랭킹 상위 x위까지 표시</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회원가입 : 사용자가 처음 이용하는 상황이어야 함./ 사용자 정보가 등록되어있지 않아야 함 → 회원가입으로 회원정보를 등록함.</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로그인 : 회원가입을 한 사용자 이여야 함. → 로그인 하여 홈페이지 이용 가능</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로그아웃 : 로그인 되어있어야 함. → 로그아웃을 통해 홈페이지 이용 종료</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상단메뉴 : 로그인 되어 있어야 함 → 로그인 후 이용 가능 </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학원랭크/강좌랭크 : 학원 및 강좌에 좋아요 수가 0개 이상이어야 함 → 회원/비회원 모두 확인 가능</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1</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976225">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Academy</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학원 소개</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학원 정보 제공, 길찾기, 할인쿠폰 제공, 학원 순위 제공</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학원 정보 제공 : 학원의 위치 및 소개, 신청 가능한 수강 목록을 제공</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길찾기 : 자신의 위치에서 학원 위치 까지의 길찾기 기능 제공</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할인 쿠폰 제공 : 홈페이지 이용시 이벤트를 통해 적용가능한 할인 쿠폰 제공</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학원 순위 제공 : 학원별 좋아요 수 비교를 통한 순위 제공</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학원 정보 제공 : 홈페이지를 이용해야 함 → 홈페이지를 이용하는 회원에게 정보 제공</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길찾기 : 자신/학원의 위치가 등록되어야 함,지도 이용해야 함 → 위치 등록을 통한 지도를 이용한 길찾기 기능이 제공됨</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-할인 쿠폰 제공 : 유료 학원이어야 함 → 유료로 운영되는 일부 학원에 할인 쿠폰을 통해 학원비를 할인해 줌.</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학원 순위 제공 : 좋아요 수가 0개 이상이어야 함 → 좋아요 수 별 순위 확인 가능</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3</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585750">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Board</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정보 교류 게시판</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수강평(후기), 정보 교류</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수강평(후기) : 실제로 학원을 다녔던 사람들이 공유하는 실질적인 후기 및 수강평</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정보 교류 : 실제 다녔던 사람 뿐 만 아닌 학원에 관한 정보를 아는 사람들이 서로 정보를 교류함</a:t>
                      </a:r>
                      <a:br>
                        <a:rPr lang="ko-KR" sz="500" u="none" cap="none" strike="noStrike">
                          <a:solidFill>
                            <a:srgbClr val="000000"/>
                          </a:solidFill>
                          <a:latin typeface="Arial"/>
                          <a:ea typeface="Arial"/>
                          <a:cs typeface="Arial"/>
                          <a:sym typeface="Arial"/>
                        </a:rPr>
                      </a:b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a:t>
                      </a:r>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수강평(후기) : 실제로 학원을 다녔던 이용자가 작성해야 함 → 인증을 통해 게시글을 작성할 수 있도록 함</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정보 교류 : 학원의 정보를 아는 사람이 정보를 작성 → 다른 회원들이 댓글을 작성하며 더 상세한 정보 교류 가능</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5</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488125">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Tacher</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강사진 소개</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강사 정보 검색 및 조회, 미리보기 강좌 다운로드</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강사 정보 검색 및 조회 : 강사에 대한 정보를 검색하거나 조회할 수 있음</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미리보기 강좌 다운로드 : 해당 강사의 짧은 미리보기용 강의를 다운로드 및 시청 할 수 있음</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강사 정보 검색 및 조회 : </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미리보기 강좌 다운로드 : 강사가 미리보기 강좌를 등록했을 경우 사용 가능 → 강좌 시청을 통해 강의를 미리 체험 가능</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4</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390500">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StudyGroup</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스터디 그룹 모집</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스터디 그룹 모집</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스터디 그룹 모집 : 같은 카테고리의 수강생들끼리 스터디를 모집함</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-스터디 그룹 모집 : 같은 분야의 공부를 해야함, 모집하려는 사람이 글을 올려야함 → 관심있는 사람이 댓글을 달고 이야기를 통해 스터디 그룹 완성</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6</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r h="820600">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MyPage</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마이 페이지</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회원정보 수정, 비밀번호 변경, 회원 탈퇴, 내가찜한 강의</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회원 정보 수정 : 회원가입 시 등록했던 정보를 수정할 수 있음</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비밀번호 변경 : 비밀번호 변경 가능</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회원 탈퇴 : 더 이상 홈페이지를 이용하지 않으려는 회원의  탈퇴가 가능</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내가 찜한 강의 : 홈페이지에서 제공하는 강의정보를 찜한 목록으로, 강의별 정보를 비교할 수 있음.</a:t>
                      </a:r>
                      <a:endParaRPr sz="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 회원 정보 수정 : 회원 가입을 한 회원일 경우 이용 가능 → 변경된 정보 수정</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비밀번호 변경 : 비밀번호 재확인 → 비밀번호 변경 가능</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회원 탈퇴 : 비밀번호 재확인 → 탈퇴 가능</a:t>
                      </a:r>
                      <a:br>
                        <a:rPr lang="ko-KR" sz="500" u="none" cap="none" strike="noStrike">
                          <a:solidFill>
                            <a:srgbClr val="000000"/>
                          </a:solidFill>
                          <a:latin typeface="Arial"/>
                          <a:ea typeface="Arial"/>
                          <a:cs typeface="Arial"/>
                          <a:sym typeface="Arial"/>
                        </a:rPr>
                      </a:br>
                      <a:r>
                        <a:rPr lang="ko-KR" sz="500" u="none" cap="none" strike="noStrike">
                          <a:solidFill>
                            <a:srgbClr val="000000"/>
                          </a:solidFill>
                          <a:latin typeface="Arial"/>
                          <a:ea typeface="Arial"/>
                          <a:cs typeface="Arial"/>
                          <a:sym typeface="Arial"/>
                        </a:rPr>
                        <a:t>- 내가 찜한 강의 : 원하는 강의에서 찜하기를 눌러야 함 → 목록에서 각 강의 정보 비교 가능</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t/>
                      </a:r>
                      <a:endParaRPr sz="5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None/>
                      </a:pPr>
                      <a:r>
                        <a:rPr lang="ko-KR" sz="500" u="none" cap="none" strike="noStrike">
                          <a:solidFill>
                            <a:srgbClr val="000000"/>
                          </a:solidFill>
                          <a:latin typeface="Arial"/>
                          <a:ea typeface="Arial"/>
                          <a:cs typeface="Arial"/>
                          <a:sym typeface="Arial"/>
                        </a:rPr>
                        <a:t>2</a:t>
                      </a:r>
                      <a:endParaRPr sz="600" u="none" cap="none" strike="noStrike">
                        <a:solidFill>
                          <a:srgbClr val="000000"/>
                        </a:solidFill>
                        <a:latin typeface="Arial"/>
                        <a:ea typeface="Arial"/>
                        <a:cs typeface="Arial"/>
                        <a:sym typeface="Arial"/>
                      </a:endParaRPr>
                    </a:p>
                  </a:txBody>
                  <a:tcPr marT="0" marB="0" marR="39900" marL="39900">
                    <a:lnL cap="flat" cmpd="sng" w="12700">
                      <a:solidFill>
                        <a:srgbClr val="000001"/>
                      </a:solidFill>
                      <a:prstDash val="solid"/>
                      <a:round/>
                      <a:headEnd len="sm" w="sm" type="none"/>
                      <a:tailEnd len="sm" w="sm" type="none"/>
                    </a:lnL>
                    <a:lnR cap="flat" cmpd="sng" w="12700">
                      <a:solidFill>
                        <a:srgbClr val="000001"/>
                      </a:solidFill>
                      <a:prstDash val="solid"/>
                      <a:round/>
                      <a:headEnd len="sm" w="sm" type="none"/>
                      <a:tailEnd len="sm" w="sm" type="none"/>
                    </a:lnR>
                    <a:lnT cap="flat" cmpd="sng" w="12700">
                      <a:solidFill>
                        <a:srgbClr val="000001"/>
                      </a:solidFill>
                      <a:prstDash val="solid"/>
                      <a:round/>
                      <a:headEnd len="sm" w="sm" type="none"/>
                      <a:tailEnd len="sm" w="sm" type="none"/>
                    </a:lnT>
                    <a:lnB cap="flat" cmpd="sng" w="12700">
                      <a:solidFill>
                        <a:srgbClr val="000001"/>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3" name="Shape 1823"/>
        <p:cNvGrpSpPr/>
        <p:nvPr/>
      </p:nvGrpSpPr>
      <p:grpSpPr>
        <a:xfrm>
          <a:off x="0" y="0"/>
          <a:ext cx="0" cy="0"/>
          <a:chOff x="0" y="0"/>
          <a:chExt cx="0" cy="0"/>
        </a:xfrm>
      </p:grpSpPr>
      <p:sp>
        <p:nvSpPr>
          <p:cNvPr id="1824" name="Shape 1824"/>
          <p:cNvSpPr/>
          <p:nvPr/>
        </p:nvSpPr>
        <p:spPr>
          <a:xfrm>
            <a:off x="228600" y="1275937"/>
            <a:ext cx="11684100" cy="5582100"/>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5" name="Shape 1825"/>
          <p:cNvSpPr/>
          <p:nvPr/>
        </p:nvSpPr>
        <p:spPr>
          <a:xfrm>
            <a:off x="228600" y="114298"/>
            <a:ext cx="11684100" cy="657900"/>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6" name="Shape 1826"/>
          <p:cNvSpPr/>
          <p:nvPr/>
        </p:nvSpPr>
        <p:spPr>
          <a:xfrm>
            <a:off x="284722" y="253998"/>
            <a:ext cx="2862338" cy="436540"/>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rPr>
              <a:t>구축 화면</a:t>
            </a:r>
            <a:endParaRPr b="0" i="0" sz="1200" u="none" cap="none" strike="noStrike">
              <a:solidFill>
                <a:srgbClr val="262626"/>
              </a:solidFill>
              <a:latin typeface="Arial"/>
              <a:ea typeface="Arial"/>
              <a:cs typeface="Arial"/>
              <a:sym typeface="Arial"/>
            </a:endParaRPr>
          </a:p>
        </p:txBody>
      </p:sp>
      <p:sp>
        <p:nvSpPr>
          <p:cNvPr id="1827" name="Shape 1827"/>
          <p:cNvSpPr/>
          <p:nvPr/>
        </p:nvSpPr>
        <p:spPr>
          <a:xfrm>
            <a:off x="228600" y="690978"/>
            <a:ext cx="11674500" cy="596400"/>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8" name="Shape 1828"/>
          <p:cNvSpPr/>
          <p:nvPr/>
        </p:nvSpPr>
        <p:spPr>
          <a:xfrm>
            <a:off x="1862519" y="870483"/>
            <a:ext cx="9821400" cy="289800"/>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1829" name="Shape 1829"/>
          <p:cNvSpPr/>
          <p:nvPr/>
        </p:nvSpPr>
        <p:spPr>
          <a:xfrm>
            <a:off x="11492789" y="329456"/>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30" name="Shape 1830"/>
          <p:cNvSpPr/>
          <p:nvPr/>
        </p:nvSpPr>
        <p:spPr>
          <a:xfrm>
            <a:off x="10815197" y="332633"/>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1831" name="Shape 1831"/>
          <p:cNvSpPr/>
          <p:nvPr/>
        </p:nvSpPr>
        <p:spPr>
          <a:xfrm>
            <a:off x="11165288" y="338011"/>
            <a:ext cx="297000" cy="2970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1832" name="Shape 1832"/>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1833" name="Shape 1833"/>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1834" name="Shape 1834"/>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1835" name="Shape 1835"/>
          <p:cNvGrpSpPr/>
          <p:nvPr/>
        </p:nvGrpSpPr>
        <p:grpSpPr>
          <a:xfrm>
            <a:off x="592900" y="128513"/>
            <a:ext cx="1129531" cy="1049564"/>
            <a:chOff x="433045" y="268968"/>
            <a:chExt cx="1129531" cy="1081467"/>
          </a:xfrm>
        </p:grpSpPr>
        <p:sp>
          <p:nvSpPr>
            <p:cNvPr id="1836" name="Shape 1836"/>
            <p:cNvSpPr/>
            <p:nvPr/>
          </p:nvSpPr>
          <p:spPr>
            <a:xfrm>
              <a:off x="8184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37" name="Shape 1837"/>
            <p:cNvSpPr/>
            <p:nvPr/>
          </p:nvSpPr>
          <p:spPr>
            <a:xfrm>
              <a:off x="1234376" y="268968"/>
              <a:ext cx="328200" cy="37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838" name="Shape 1838"/>
            <p:cNvGrpSpPr/>
            <p:nvPr/>
          </p:nvGrpSpPr>
          <p:grpSpPr>
            <a:xfrm>
              <a:off x="433045" y="1067363"/>
              <a:ext cx="150348" cy="261941"/>
              <a:chOff x="439395" y="1067363"/>
              <a:chExt cx="150348" cy="261941"/>
            </a:xfrm>
          </p:grpSpPr>
          <p:sp>
            <p:nvSpPr>
              <p:cNvPr id="1839" name="Shape 1839"/>
              <p:cNvSpPr/>
              <p:nvPr/>
            </p:nvSpPr>
            <p:spPr>
              <a:xfrm>
                <a:off x="445745" y="1192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0" name="Shape 1840"/>
              <p:cNvSpPr/>
              <p:nvPr/>
            </p:nvSpPr>
            <p:spPr>
              <a:xfrm>
                <a:off x="439395" y="106736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841" name="Shape 1841"/>
            <p:cNvGrpSpPr/>
            <p:nvPr/>
          </p:nvGrpSpPr>
          <p:grpSpPr>
            <a:xfrm rot="10800000">
              <a:off x="1345793" y="1073711"/>
              <a:ext cx="150348" cy="261941"/>
              <a:chOff x="439395" y="1188013"/>
              <a:chExt cx="150348" cy="261941"/>
            </a:xfrm>
          </p:grpSpPr>
          <p:sp>
            <p:nvSpPr>
              <p:cNvPr id="1842" name="Shape 1842"/>
              <p:cNvSpPr/>
              <p:nvPr/>
            </p:nvSpPr>
            <p:spPr>
              <a:xfrm>
                <a:off x="445745" y="1319776"/>
                <a:ext cx="143998"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3" name="Shape 1843"/>
              <p:cNvSpPr/>
              <p:nvPr/>
            </p:nvSpPr>
            <p:spPr>
              <a:xfrm>
                <a:off x="439395" y="1188013"/>
                <a:ext cx="138111" cy="261941"/>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44" name="Shape 1844"/>
            <p:cNvSpPr/>
            <p:nvPr/>
          </p:nvSpPr>
          <p:spPr>
            <a:xfrm>
              <a:off x="860801" y="1052367"/>
              <a:ext cx="263301" cy="298068"/>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45" name="Shape 1845"/>
          <p:cNvSpPr/>
          <p:nvPr/>
        </p:nvSpPr>
        <p:spPr>
          <a:xfrm>
            <a:off x="2800360" y="319695"/>
            <a:ext cx="328200" cy="3336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pic>
        <p:nvPicPr>
          <p:cNvPr id="1846" name="Shape 1846"/>
          <p:cNvPicPr preferRelativeResize="0"/>
          <p:nvPr/>
        </p:nvPicPr>
        <p:blipFill>
          <a:blip r:embed="rId7">
            <a:alphaModFix/>
          </a:blip>
          <a:stretch>
            <a:fillRect/>
          </a:stretch>
        </p:blipFill>
        <p:spPr>
          <a:xfrm>
            <a:off x="228600" y="1287800"/>
            <a:ext cx="11674499" cy="55821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0" name="Shape 1850"/>
        <p:cNvGrpSpPr/>
        <p:nvPr/>
      </p:nvGrpSpPr>
      <p:grpSpPr>
        <a:xfrm>
          <a:off x="0" y="0"/>
          <a:ext cx="0" cy="0"/>
          <a:chOff x="0" y="0"/>
          <a:chExt cx="0" cy="0"/>
        </a:xfrm>
      </p:grpSpPr>
      <p:sp>
        <p:nvSpPr>
          <p:cNvPr id="1851" name="Shape 1851"/>
          <p:cNvSpPr/>
          <p:nvPr/>
        </p:nvSpPr>
        <p:spPr>
          <a:xfrm>
            <a:off x="-1" y="3187268"/>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2" name="Shape 1852"/>
          <p:cNvSpPr/>
          <p:nvPr/>
        </p:nvSpPr>
        <p:spPr>
          <a:xfrm>
            <a:off x="0" y="3267075"/>
            <a:ext cx="12192000" cy="3590925"/>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53" name="Shape 1853"/>
          <p:cNvGrpSpPr/>
          <p:nvPr/>
        </p:nvGrpSpPr>
        <p:grpSpPr>
          <a:xfrm>
            <a:off x="1371600" y="-13624"/>
            <a:ext cx="9531350" cy="6089250"/>
            <a:chOff x="1371600" y="-13624"/>
            <a:chExt cx="9531350" cy="6089250"/>
          </a:xfrm>
        </p:grpSpPr>
        <p:sp>
          <p:nvSpPr>
            <p:cNvPr id="1854" name="Shape 1854"/>
            <p:cNvSpPr/>
            <p:nvPr/>
          </p:nvSpPr>
          <p:spPr>
            <a:xfrm>
              <a:off x="8337166"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5" name="Shape 1855"/>
            <p:cNvSpPr/>
            <p:nvPr/>
          </p:nvSpPr>
          <p:spPr>
            <a:xfrm>
              <a:off x="2879239" y="4444252"/>
              <a:ext cx="982826" cy="155955"/>
            </a:xfrm>
            <a:prstGeom prst="roundRect">
              <a:avLst>
                <a:gd fmla="val 50000"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6" name="Shape 1856"/>
            <p:cNvSpPr/>
            <p:nvPr/>
          </p:nvSpPr>
          <p:spPr>
            <a:xfrm>
              <a:off x="2129610" y="-1"/>
              <a:ext cx="7980345" cy="4505571"/>
            </a:xfrm>
            <a:prstGeom prst="round2SameRect">
              <a:avLst>
                <a:gd fmla="val 0" name="adj1"/>
                <a:gd fmla="val 5356" name="adj2"/>
              </a:avLst>
            </a:prstGeom>
            <a:solidFill>
              <a:srgbClr val="4E4C4D"/>
            </a:solidFill>
            <a:ln cap="flat" cmpd="sng" w="12700">
              <a:solidFill>
                <a:srgbClr val="D8D8D8"/>
              </a:solidFill>
              <a:prstDash val="solid"/>
              <a:miter lim="800000"/>
              <a:headEnd len="sm" w="sm" type="none"/>
              <a:tailEnd len="sm" w="sm" type="none"/>
            </a:ln>
            <a:effectLst>
              <a:outerShdw blurRad="76200" kx="-1200000" rotWithShape="0" algn="bl" sy="23000" ky="-1200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7" name="Shape 1857"/>
            <p:cNvSpPr/>
            <p:nvPr/>
          </p:nvSpPr>
          <p:spPr>
            <a:xfrm>
              <a:off x="2387826" y="-13624"/>
              <a:ext cx="7462066" cy="4161139"/>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8" name="Shape 1858"/>
            <p:cNvSpPr/>
            <p:nvPr/>
          </p:nvSpPr>
          <p:spPr>
            <a:xfrm>
              <a:off x="1419225" y="4594902"/>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9" name="Shape 1859"/>
            <p:cNvSpPr/>
            <p:nvPr/>
          </p:nvSpPr>
          <p:spPr>
            <a:xfrm>
              <a:off x="1371600" y="5873134"/>
              <a:ext cx="9531350" cy="202492"/>
            </a:xfrm>
            <a:prstGeom prst="round2SameRect">
              <a:avLst>
                <a:gd fmla="val 0" name="adj1"/>
                <a:gd fmla="val 50000" name="adj2"/>
              </a:avLst>
            </a:prstGeom>
            <a:solidFill>
              <a:srgbClr val="4E4C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0" name="Shape 1860"/>
            <p:cNvSpPr/>
            <p:nvPr/>
          </p:nvSpPr>
          <p:spPr>
            <a:xfrm>
              <a:off x="2129610" y="4725661"/>
              <a:ext cx="7980345" cy="564942"/>
            </a:xfrm>
            <a:prstGeom prst="trapezoid">
              <a:avLst>
                <a:gd fmla="val 64216"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1" name="Shape 1861"/>
            <p:cNvSpPr/>
            <p:nvPr/>
          </p:nvSpPr>
          <p:spPr>
            <a:xfrm>
              <a:off x="5222019" y="5424046"/>
              <a:ext cx="1747961" cy="315645"/>
            </a:xfrm>
            <a:prstGeom prst="trapezoid">
              <a:avLst>
                <a:gd fmla="val 2712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62" name="Shape 1862"/>
          <p:cNvSpPr/>
          <p:nvPr/>
        </p:nvSpPr>
        <p:spPr>
          <a:xfrm>
            <a:off x="2993297" y="5017928"/>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63" name="Shape 1863"/>
          <p:cNvGrpSpPr/>
          <p:nvPr/>
        </p:nvGrpSpPr>
        <p:grpSpPr>
          <a:xfrm>
            <a:off x="109188" y="4048125"/>
            <a:ext cx="11909105" cy="2237164"/>
            <a:chOff x="109188" y="4048125"/>
            <a:chExt cx="11909105" cy="2237164"/>
          </a:xfrm>
        </p:grpSpPr>
        <p:sp>
          <p:nvSpPr>
            <p:cNvPr id="1864" name="Shape 1864"/>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65" name="Shape 1865"/>
            <p:cNvGrpSpPr/>
            <p:nvPr/>
          </p:nvGrpSpPr>
          <p:grpSpPr>
            <a:xfrm>
              <a:off x="109188" y="4048125"/>
              <a:ext cx="1653584" cy="420346"/>
              <a:chOff x="109188" y="4048125"/>
              <a:chExt cx="1653584" cy="420346"/>
            </a:xfrm>
          </p:grpSpPr>
          <p:sp>
            <p:nvSpPr>
              <p:cNvPr id="1866" name="Shape 1866"/>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7" name="Shape 1867"/>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8" name="Shape 1868"/>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9" name="Shape 1869"/>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870" name="Shape 1870"/>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1" name="Shape 1871"/>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72" name="Shape 1872"/>
            <p:cNvGrpSpPr/>
            <p:nvPr/>
          </p:nvGrpSpPr>
          <p:grpSpPr>
            <a:xfrm>
              <a:off x="11386378" y="5409649"/>
              <a:ext cx="631915" cy="301300"/>
              <a:chOff x="123825" y="4048125"/>
              <a:chExt cx="881591" cy="420346"/>
            </a:xfrm>
          </p:grpSpPr>
          <p:sp>
            <p:nvSpPr>
              <p:cNvPr id="1873" name="Shape 1873"/>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4" name="Shape 1874"/>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5" name="Shape 1875"/>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876" name="Shape 1876"/>
          <p:cNvGrpSpPr/>
          <p:nvPr/>
        </p:nvGrpSpPr>
        <p:grpSpPr>
          <a:xfrm>
            <a:off x="1166046" y="4893458"/>
            <a:ext cx="3426386" cy="1978165"/>
            <a:chOff x="2280763" y="4702090"/>
            <a:chExt cx="2579379" cy="1489160"/>
          </a:xfrm>
        </p:grpSpPr>
        <p:sp>
          <p:nvSpPr>
            <p:cNvPr id="1877" name="Shape 1877"/>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8" name="Shape 1878"/>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9" name="Shape 1879"/>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0" name="Shape 1880"/>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81" name="Shape 1881"/>
          <p:cNvGrpSpPr/>
          <p:nvPr/>
        </p:nvGrpSpPr>
        <p:grpSpPr>
          <a:xfrm flipH="1">
            <a:off x="7968029" y="4893458"/>
            <a:ext cx="3671995" cy="1978165"/>
            <a:chOff x="6638696" y="4768812"/>
            <a:chExt cx="3671995" cy="1978165"/>
          </a:xfrm>
        </p:grpSpPr>
        <p:sp>
          <p:nvSpPr>
            <p:cNvPr id="1882" name="Shape 1882"/>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83" name="Shape 1883"/>
            <p:cNvGrpSpPr/>
            <p:nvPr/>
          </p:nvGrpSpPr>
          <p:grpSpPr>
            <a:xfrm>
              <a:off x="6638696" y="4768812"/>
              <a:ext cx="3426386" cy="1978165"/>
              <a:chOff x="2280763" y="4702090"/>
              <a:chExt cx="2579379" cy="1489160"/>
            </a:xfrm>
          </p:grpSpPr>
          <p:sp>
            <p:nvSpPr>
              <p:cNvPr id="1884" name="Shape 1884"/>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5" name="Shape 1885"/>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6" name="Shape 1886"/>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87" name="Shape 1887"/>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pic>
        <p:nvPicPr>
          <p:cNvPr id="1888" name="Shape 1888"/>
          <p:cNvPicPr preferRelativeResize="0"/>
          <p:nvPr/>
        </p:nvPicPr>
        <p:blipFill rotWithShape="1">
          <a:blip r:embed="rId3">
            <a:alphaModFix/>
          </a:blip>
          <a:srcRect b="0" l="0" r="0" t="0"/>
          <a:stretch/>
        </p:blipFill>
        <p:spPr>
          <a:xfrm>
            <a:off x="2387826" y="0"/>
            <a:ext cx="7462066" cy="4156330"/>
          </a:xfrm>
          <a:prstGeom prst="rect">
            <a:avLst/>
          </a:prstGeom>
          <a:noFill/>
          <a:ln>
            <a:noFill/>
          </a:ln>
        </p:spPr>
      </p:pic>
      <p:sp>
        <p:nvSpPr>
          <p:cNvPr id="1889" name="Shape 1889"/>
          <p:cNvSpPr/>
          <p:nvPr/>
        </p:nvSpPr>
        <p:spPr>
          <a:xfrm>
            <a:off x="4764340" y="559249"/>
            <a:ext cx="2709037" cy="1775440"/>
          </a:xfrm>
          <a:custGeom>
            <a:pathLst>
              <a:path extrusionOk="0" h="6022" w="6227">
                <a:moveTo>
                  <a:pt x="760" y="4117"/>
                </a:moveTo>
                <a:lnTo>
                  <a:pt x="700" y="4238"/>
                </a:lnTo>
                <a:lnTo>
                  <a:pt x="647" y="4356"/>
                </a:lnTo>
                <a:lnTo>
                  <a:pt x="599" y="4471"/>
                </a:lnTo>
                <a:lnTo>
                  <a:pt x="556" y="4585"/>
                </a:lnTo>
                <a:lnTo>
                  <a:pt x="520" y="4692"/>
                </a:lnTo>
                <a:lnTo>
                  <a:pt x="492" y="4798"/>
                </a:lnTo>
                <a:lnTo>
                  <a:pt x="467" y="4900"/>
                </a:lnTo>
                <a:lnTo>
                  <a:pt x="450" y="4997"/>
                </a:lnTo>
                <a:lnTo>
                  <a:pt x="439" y="5091"/>
                </a:lnTo>
                <a:lnTo>
                  <a:pt x="435" y="5180"/>
                </a:lnTo>
                <a:lnTo>
                  <a:pt x="439" y="5264"/>
                </a:lnTo>
                <a:lnTo>
                  <a:pt x="446" y="5343"/>
                </a:lnTo>
                <a:lnTo>
                  <a:pt x="463" y="5417"/>
                </a:lnTo>
                <a:lnTo>
                  <a:pt x="486" y="5487"/>
                </a:lnTo>
                <a:lnTo>
                  <a:pt x="516" y="5549"/>
                </a:lnTo>
                <a:lnTo>
                  <a:pt x="554" y="5608"/>
                </a:lnTo>
                <a:lnTo>
                  <a:pt x="598" y="5659"/>
                </a:lnTo>
                <a:lnTo>
                  <a:pt x="652" y="5704"/>
                </a:lnTo>
                <a:lnTo>
                  <a:pt x="711" y="5742"/>
                </a:lnTo>
                <a:lnTo>
                  <a:pt x="777" y="5772"/>
                </a:lnTo>
                <a:lnTo>
                  <a:pt x="849" y="5797"/>
                </a:lnTo>
                <a:lnTo>
                  <a:pt x="927" y="5812"/>
                </a:lnTo>
                <a:lnTo>
                  <a:pt x="1010" y="5820"/>
                </a:lnTo>
                <a:lnTo>
                  <a:pt x="1097" y="5821"/>
                </a:lnTo>
                <a:lnTo>
                  <a:pt x="1189" y="5814"/>
                </a:lnTo>
                <a:lnTo>
                  <a:pt x="1288" y="5801"/>
                </a:lnTo>
                <a:lnTo>
                  <a:pt x="1390" y="5782"/>
                </a:lnTo>
                <a:lnTo>
                  <a:pt x="1496" y="5755"/>
                </a:lnTo>
                <a:lnTo>
                  <a:pt x="1607" y="5721"/>
                </a:lnTo>
                <a:lnTo>
                  <a:pt x="1721" y="5681"/>
                </a:lnTo>
                <a:lnTo>
                  <a:pt x="1838" y="5636"/>
                </a:lnTo>
                <a:lnTo>
                  <a:pt x="1959" y="5583"/>
                </a:lnTo>
                <a:lnTo>
                  <a:pt x="1823" y="5496"/>
                </a:lnTo>
                <a:lnTo>
                  <a:pt x="1694" y="5402"/>
                </a:lnTo>
                <a:lnTo>
                  <a:pt x="1569" y="5299"/>
                </a:lnTo>
                <a:lnTo>
                  <a:pt x="1452" y="5192"/>
                </a:lnTo>
                <a:lnTo>
                  <a:pt x="1341" y="5076"/>
                </a:lnTo>
                <a:lnTo>
                  <a:pt x="1235" y="4957"/>
                </a:lnTo>
                <a:lnTo>
                  <a:pt x="1136" y="4829"/>
                </a:lnTo>
                <a:lnTo>
                  <a:pt x="1046" y="4696"/>
                </a:lnTo>
                <a:lnTo>
                  <a:pt x="962" y="4558"/>
                </a:lnTo>
                <a:lnTo>
                  <a:pt x="887" y="4416"/>
                </a:lnTo>
                <a:lnTo>
                  <a:pt x="819" y="4269"/>
                </a:lnTo>
                <a:lnTo>
                  <a:pt x="760" y="4117"/>
                </a:lnTo>
                <a:close/>
                <a:moveTo>
                  <a:pt x="3411" y="1632"/>
                </a:moveTo>
                <a:lnTo>
                  <a:pt x="3294" y="1638"/>
                </a:lnTo>
                <a:lnTo>
                  <a:pt x="3181" y="1655"/>
                </a:lnTo>
                <a:lnTo>
                  <a:pt x="3071" y="1682"/>
                </a:lnTo>
                <a:lnTo>
                  <a:pt x="2965" y="1719"/>
                </a:lnTo>
                <a:lnTo>
                  <a:pt x="2865" y="1767"/>
                </a:lnTo>
                <a:lnTo>
                  <a:pt x="2770" y="1822"/>
                </a:lnTo>
                <a:lnTo>
                  <a:pt x="2679" y="1886"/>
                </a:lnTo>
                <a:lnTo>
                  <a:pt x="2596" y="1958"/>
                </a:lnTo>
                <a:lnTo>
                  <a:pt x="2521" y="2037"/>
                </a:lnTo>
                <a:lnTo>
                  <a:pt x="2453" y="2122"/>
                </a:lnTo>
                <a:lnTo>
                  <a:pt x="2392" y="2215"/>
                </a:lnTo>
                <a:lnTo>
                  <a:pt x="2339" y="2313"/>
                </a:lnTo>
                <a:lnTo>
                  <a:pt x="2297" y="2415"/>
                </a:lnTo>
                <a:lnTo>
                  <a:pt x="2263" y="2523"/>
                </a:lnTo>
                <a:lnTo>
                  <a:pt x="2241" y="2635"/>
                </a:lnTo>
                <a:lnTo>
                  <a:pt x="2229" y="2750"/>
                </a:lnTo>
                <a:lnTo>
                  <a:pt x="4595" y="2750"/>
                </a:lnTo>
                <a:lnTo>
                  <a:pt x="4582" y="2635"/>
                </a:lnTo>
                <a:lnTo>
                  <a:pt x="4559" y="2523"/>
                </a:lnTo>
                <a:lnTo>
                  <a:pt x="4527" y="2415"/>
                </a:lnTo>
                <a:lnTo>
                  <a:pt x="4483" y="2313"/>
                </a:lnTo>
                <a:lnTo>
                  <a:pt x="4432" y="2215"/>
                </a:lnTo>
                <a:lnTo>
                  <a:pt x="4372" y="2122"/>
                </a:lnTo>
                <a:lnTo>
                  <a:pt x="4302" y="2037"/>
                </a:lnTo>
                <a:lnTo>
                  <a:pt x="4226" y="1958"/>
                </a:lnTo>
                <a:lnTo>
                  <a:pt x="4143" y="1886"/>
                </a:lnTo>
                <a:lnTo>
                  <a:pt x="4054" y="1822"/>
                </a:lnTo>
                <a:lnTo>
                  <a:pt x="3958" y="1767"/>
                </a:lnTo>
                <a:lnTo>
                  <a:pt x="3857" y="1719"/>
                </a:lnTo>
                <a:lnTo>
                  <a:pt x="3752" y="1682"/>
                </a:lnTo>
                <a:lnTo>
                  <a:pt x="3642" y="1655"/>
                </a:lnTo>
                <a:lnTo>
                  <a:pt x="3528" y="1638"/>
                </a:lnTo>
                <a:lnTo>
                  <a:pt x="3411" y="1632"/>
                </a:lnTo>
                <a:close/>
                <a:moveTo>
                  <a:pt x="5268" y="352"/>
                </a:moveTo>
                <a:lnTo>
                  <a:pt x="5181" y="356"/>
                </a:lnTo>
                <a:lnTo>
                  <a:pt x="5088" y="365"/>
                </a:lnTo>
                <a:lnTo>
                  <a:pt x="4992" y="382"/>
                </a:lnTo>
                <a:lnTo>
                  <a:pt x="4892" y="405"/>
                </a:lnTo>
                <a:lnTo>
                  <a:pt x="4788" y="433"/>
                </a:lnTo>
                <a:lnTo>
                  <a:pt x="4680" y="469"/>
                </a:lnTo>
                <a:lnTo>
                  <a:pt x="4570" y="509"/>
                </a:lnTo>
                <a:lnTo>
                  <a:pt x="4455" y="556"/>
                </a:lnTo>
                <a:lnTo>
                  <a:pt x="4616" y="626"/>
                </a:lnTo>
                <a:lnTo>
                  <a:pt x="4769" y="704"/>
                </a:lnTo>
                <a:lnTo>
                  <a:pt x="4916" y="793"/>
                </a:lnTo>
                <a:lnTo>
                  <a:pt x="5060" y="889"/>
                </a:lnTo>
                <a:lnTo>
                  <a:pt x="5194" y="993"/>
                </a:lnTo>
                <a:lnTo>
                  <a:pt x="5325" y="1107"/>
                </a:lnTo>
                <a:lnTo>
                  <a:pt x="5446" y="1228"/>
                </a:lnTo>
                <a:lnTo>
                  <a:pt x="5561" y="1354"/>
                </a:lnTo>
                <a:lnTo>
                  <a:pt x="5667" y="1489"/>
                </a:lnTo>
                <a:lnTo>
                  <a:pt x="5765" y="1629"/>
                </a:lnTo>
                <a:lnTo>
                  <a:pt x="5805" y="1517"/>
                </a:lnTo>
                <a:lnTo>
                  <a:pt x="5837" y="1407"/>
                </a:lnTo>
                <a:lnTo>
                  <a:pt x="5864" y="1301"/>
                </a:lnTo>
                <a:lnTo>
                  <a:pt x="5885" y="1199"/>
                </a:lnTo>
                <a:lnTo>
                  <a:pt x="5896" y="1103"/>
                </a:lnTo>
                <a:lnTo>
                  <a:pt x="5902" y="1010"/>
                </a:lnTo>
                <a:lnTo>
                  <a:pt x="5902" y="923"/>
                </a:lnTo>
                <a:lnTo>
                  <a:pt x="5892" y="842"/>
                </a:lnTo>
                <a:lnTo>
                  <a:pt x="5877" y="764"/>
                </a:lnTo>
                <a:lnTo>
                  <a:pt x="5854" y="694"/>
                </a:lnTo>
                <a:lnTo>
                  <a:pt x="5824" y="628"/>
                </a:lnTo>
                <a:lnTo>
                  <a:pt x="5786" y="570"/>
                </a:lnTo>
                <a:lnTo>
                  <a:pt x="5741" y="515"/>
                </a:lnTo>
                <a:lnTo>
                  <a:pt x="5690" y="471"/>
                </a:lnTo>
                <a:lnTo>
                  <a:pt x="5633" y="433"/>
                </a:lnTo>
                <a:lnTo>
                  <a:pt x="5571" y="403"/>
                </a:lnTo>
                <a:lnTo>
                  <a:pt x="5503" y="380"/>
                </a:lnTo>
                <a:lnTo>
                  <a:pt x="5429" y="365"/>
                </a:lnTo>
                <a:lnTo>
                  <a:pt x="5351" y="356"/>
                </a:lnTo>
                <a:lnTo>
                  <a:pt x="5268" y="352"/>
                </a:lnTo>
                <a:close/>
                <a:moveTo>
                  <a:pt x="5102" y="0"/>
                </a:moveTo>
                <a:lnTo>
                  <a:pt x="5208" y="4"/>
                </a:lnTo>
                <a:lnTo>
                  <a:pt x="5308" y="14"/>
                </a:lnTo>
                <a:lnTo>
                  <a:pt x="5400" y="31"/>
                </a:lnTo>
                <a:lnTo>
                  <a:pt x="5487" y="53"/>
                </a:lnTo>
                <a:lnTo>
                  <a:pt x="5567" y="82"/>
                </a:lnTo>
                <a:lnTo>
                  <a:pt x="5637" y="116"/>
                </a:lnTo>
                <a:lnTo>
                  <a:pt x="5699" y="155"/>
                </a:lnTo>
                <a:lnTo>
                  <a:pt x="5754" y="203"/>
                </a:lnTo>
                <a:lnTo>
                  <a:pt x="5816" y="273"/>
                </a:lnTo>
                <a:lnTo>
                  <a:pt x="5871" y="348"/>
                </a:lnTo>
                <a:lnTo>
                  <a:pt x="5917" y="430"/>
                </a:lnTo>
                <a:lnTo>
                  <a:pt x="5953" y="517"/>
                </a:lnTo>
                <a:lnTo>
                  <a:pt x="5981" y="609"/>
                </a:lnTo>
                <a:lnTo>
                  <a:pt x="6004" y="706"/>
                </a:lnTo>
                <a:lnTo>
                  <a:pt x="6015" y="808"/>
                </a:lnTo>
                <a:lnTo>
                  <a:pt x="6021" y="914"/>
                </a:lnTo>
                <a:lnTo>
                  <a:pt x="6019" y="1023"/>
                </a:lnTo>
                <a:lnTo>
                  <a:pt x="6007" y="1137"/>
                </a:lnTo>
                <a:lnTo>
                  <a:pt x="5990" y="1256"/>
                </a:lnTo>
                <a:lnTo>
                  <a:pt x="5966" y="1377"/>
                </a:lnTo>
                <a:lnTo>
                  <a:pt x="5934" y="1502"/>
                </a:lnTo>
                <a:lnTo>
                  <a:pt x="5894" y="1631"/>
                </a:lnTo>
                <a:lnTo>
                  <a:pt x="5847" y="1761"/>
                </a:lnTo>
                <a:lnTo>
                  <a:pt x="5924" y="1901"/>
                </a:lnTo>
                <a:lnTo>
                  <a:pt x="5992" y="2047"/>
                </a:lnTo>
                <a:lnTo>
                  <a:pt x="6053" y="2196"/>
                </a:lnTo>
                <a:lnTo>
                  <a:pt x="6104" y="2351"/>
                </a:lnTo>
                <a:lnTo>
                  <a:pt x="6147" y="2508"/>
                </a:lnTo>
                <a:lnTo>
                  <a:pt x="6181" y="2669"/>
                </a:lnTo>
                <a:lnTo>
                  <a:pt x="6206" y="2833"/>
                </a:lnTo>
                <a:lnTo>
                  <a:pt x="6221" y="3002"/>
                </a:lnTo>
                <a:lnTo>
                  <a:pt x="6227" y="3170"/>
                </a:lnTo>
                <a:lnTo>
                  <a:pt x="6223" y="3333"/>
                </a:lnTo>
                <a:lnTo>
                  <a:pt x="6210" y="3491"/>
                </a:lnTo>
                <a:lnTo>
                  <a:pt x="2227" y="3491"/>
                </a:lnTo>
                <a:lnTo>
                  <a:pt x="2227" y="3497"/>
                </a:lnTo>
                <a:lnTo>
                  <a:pt x="2231" y="3601"/>
                </a:lnTo>
                <a:lnTo>
                  <a:pt x="2245" y="3703"/>
                </a:lnTo>
                <a:lnTo>
                  <a:pt x="2265" y="3804"/>
                </a:lnTo>
                <a:lnTo>
                  <a:pt x="2294" y="3900"/>
                </a:lnTo>
                <a:lnTo>
                  <a:pt x="2330" y="3995"/>
                </a:lnTo>
                <a:lnTo>
                  <a:pt x="2373" y="4083"/>
                </a:lnTo>
                <a:lnTo>
                  <a:pt x="2430" y="4178"/>
                </a:lnTo>
                <a:lnTo>
                  <a:pt x="2494" y="4265"/>
                </a:lnTo>
                <a:lnTo>
                  <a:pt x="2566" y="4348"/>
                </a:lnTo>
                <a:lnTo>
                  <a:pt x="2645" y="4424"/>
                </a:lnTo>
                <a:lnTo>
                  <a:pt x="2730" y="4492"/>
                </a:lnTo>
                <a:lnTo>
                  <a:pt x="2821" y="4552"/>
                </a:lnTo>
                <a:lnTo>
                  <a:pt x="2918" y="4605"/>
                </a:lnTo>
                <a:lnTo>
                  <a:pt x="3018" y="4651"/>
                </a:lnTo>
                <a:lnTo>
                  <a:pt x="3124" y="4685"/>
                </a:lnTo>
                <a:lnTo>
                  <a:pt x="3233" y="4711"/>
                </a:lnTo>
                <a:lnTo>
                  <a:pt x="3347" y="4728"/>
                </a:lnTo>
                <a:lnTo>
                  <a:pt x="3462" y="4732"/>
                </a:lnTo>
                <a:lnTo>
                  <a:pt x="3579" y="4728"/>
                </a:lnTo>
                <a:lnTo>
                  <a:pt x="3693" y="4711"/>
                </a:lnTo>
                <a:lnTo>
                  <a:pt x="3803" y="4685"/>
                </a:lnTo>
                <a:lnTo>
                  <a:pt x="3909" y="4651"/>
                </a:lnTo>
                <a:lnTo>
                  <a:pt x="4009" y="4605"/>
                </a:lnTo>
                <a:lnTo>
                  <a:pt x="4105" y="4552"/>
                </a:lnTo>
                <a:lnTo>
                  <a:pt x="4196" y="4492"/>
                </a:lnTo>
                <a:lnTo>
                  <a:pt x="4281" y="4424"/>
                </a:lnTo>
                <a:lnTo>
                  <a:pt x="4360" y="4348"/>
                </a:lnTo>
                <a:lnTo>
                  <a:pt x="4432" y="4265"/>
                </a:lnTo>
                <a:lnTo>
                  <a:pt x="4497" y="4178"/>
                </a:lnTo>
                <a:lnTo>
                  <a:pt x="4551" y="4083"/>
                </a:lnTo>
                <a:lnTo>
                  <a:pt x="6075" y="4083"/>
                </a:lnTo>
                <a:lnTo>
                  <a:pt x="6013" y="4248"/>
                </a:lnTo>
                <a:lnTo>
                  <a:pt x="5941" y="4407"/>
                </a:lnTo>
                <a:lnTo>
                  <a:pt x="5860" y="4560"/>
                </a:lnTo>
                <a:lnTo>
                  <a:pt x="5771" y="4707"/>
                </a:lnTo>
                <a:lnTo>
                  <a:pt x="5673" y="4847"/>
                </a:lnTo>
                <a:lnTo>
                  <a:pt x="5565" y="4984"/>
                </a:lnTo>
                <a:lnTo>
                  <a:pt x="5451" y="5112"/>
                </a:lnTo>
                <a:lnTo>
                  <a:pt x="5329" y="5231"/>
                </a:lnTo>
                <a:lnTo>
                  <a:pt x="5200" y="5345"/>
                </a:lnTo>
                <a:lnTo>
                  <a:pt x="5064" y="5451"/>
                </a:lnTo>
                <a:lnTo>
                  <a:pt x="4922" y="5547"/>
                </a:lnTo>
                <a:lnTo>
                  <a:pt x="4775" y="5636"/>
                </a:lnTo>
                <a:lnTo>
                  <a:pt x="4619" y="5715"/>
                </a:lnTo>
                <a:lnTo>
                  <a:pt x="4461" y="5785"/>
                </a:lnTo>
                <a:lnTo>
                  <a:pt x="4296" y="5846"/>
                </a:lnTo>
                <a:lnTo>
                  <a:pt x="4126" y="5895"/>
                </a:lnTo>
                <a:lnTo>
                  <a:pt x="3954" y="5935"/>
                </a:lnTo>
                <a:lnTo>
                  <a:pt x="3776" y="5963"/>
                </a:lnTo>
                <a:lnTo>
                  <a:pt x="3597" y="5982"/>
                </a:lnTo>
                <a:lnTo>
                  <a:pt x="3411" y="5988"/>
                </a:lnTo>
                <a:lnTo>
                  <a:pt x="3241" y="5982"/>
                </a:lnTo>
                <a:lnTo>
                  <a:pt x="3073" y="5967"/>
                </a:lnTo>
                <a:lnTo>
                  <a:pt x="2908" y="5942"/>
                </a:lnTo>
                <a:lnTo>
                  <a:pt x="2746" y="5908"/>
                </a:lnTo>
                <a:lnTo>
                  <a:pt x="2587" y="5865"/>
                </a:lnTo>
                <a:lnTo>
                  <a:pt x="2434" y="5812"/>
                </a:lnTo>
                <a:lnTo>
                  <a:pt x="2282" y="5751"/>
                </a:lnTo>
                <a:lnTo>
                  <a:pt x="2137" y="5681"/>
                </a:lnTo>
                <a:lnTo>
                  <a:pt x="2001" y="5746"/>
                </a:lnTo>
                <a:lnTo>
                  <a:pt x="1866" y="5804"/>
                </a:lnTo>
                <a:lnTo>
                  <a:pt x="1736" y="5855"/>
                </a:lnTo>
                <a:lnTo>
                  <a:pt x="1605" y="5901"/>
                </a:lnTo>
                <a:lnTo>
                  <a:pt x="1481" y="5939"/>
                </a:lnTo>
                <a:lnTo>
                  <a:pt x="1358" y="5969"/>
                </a:lnTo>
                <a:lnTo>
                  <a:pt x="1237" y="5994"/>
                </a:lnTo>
                <a:lnTo>
                  <a:pt x="1121" y="6009"/>
                </a:lnTo>
                <a:lnTo>
                  <a:pt x="1008" y="6020"/>
                </a:lnTo>
                <a:lnTo>
                  <a:pt x="900" y="6022"/>
                </a:lnTo>
                <a:lnTo>
                  <a:pt x="796" y="6016"/>
                </a:lnTo>
                <a:lnTo>
                  <a:pt x="696" y="6003"/>
                </a:lnTo>
                <a:lnTo>
                  <a:pt x="601" y="5982"/>
                </a:lnTo>
                <a:lnTo>
                  <a:pt x="511" y="5954"/>
                </a:lnTo>
                <a:lnTo>
                  <a:pt x="425" y="5916"/>
                </a:lnTo>
                <a:lnTo>
                  <a:pt x="344" y="5872"/>
                </a:lnTo>
                <a:lnTo>
                  <a:pt x="270" y="5818"/>
                </a:lnTo>
                <a:lnTo>
                  <a:pt x="202" y="5757"/>
                </a:lnTo>
                <a:lnTo>
                  <a:pt x="155" y="5704"/>
                </a:lnTo>
                <a:lnTo>
                  <a:pt x="115" y="5642"/>
                </a:lnTo>
                <a:lnTo>
                  <a:pt x="81" y="5574"/>
                </a:lnTo>
                <a:lnTo>
                  <a:pt x="53" y="5496"/>
                </a:lnTo>
                <a:lnTo>
                  <a:pt x="32" y="5411"/>
                </a:lnTo>
                <a:lnTo>
                  <a:pt x="15" y="5320"/>
                </a:lnTo>
                <a:lnTo>
                  <a:pt x="4" y="5224"/>
                </a:lnTo>
                <a:lnTo>
                  <a:pt x="0" y="5120"/>
                </a:lnTo>
                <a:lnTo>
                  <a:pt x="2" y="5010"/>
                </a:lnTo>
                <a:lnTo>
                  <a:pt x="9" y="4895"/>
                </a:lnTo>
                <a:lnTo>
                  <a:pt x="23" y="4774"/>
                </a:lnTo>
                <a:lnTo>
                  <a:pt x="42" y="4649"/>
                </a:lnTo>
                <a:lnTo>
                  <a:pt x="68" y="4520"/>
                </a:lnTo>
                <a:lnTo>
                  <a:pt x="98" y="4386"/>
                </a:lnTo>
                <a:lnTo>
                  <a:pt x="136" y="4250"/>
                </a:lnTo>
                <a:lnTo>
                  <a:pt x="180" y="4108"/>
                </a:lnTo>
                <a:lnTo>
                  <a:pt x="229" y="3966"/>
                </a:lnTo>
                <a:lnTo>
                  <a:pt x="284" y="3819"/>
                </a:lnTo>
                <a:lnTo>
                  <a:pt x="346" y="3671"/>
                </a:lnTo>
                <a:lnTo>
                  <a:pt x="414" y="3522"/>
                </a:lnTo>
                <a:lnTo>
                  <a:pt x="488" y="3369"/>
                </a:lnTo>
                <a:lnTo>
                  <a:pt x="567" y="3217"/>
                </a:lnTo>
                <a:lnTo>
                  <a:pt x="652" y="3062"/>
                </a:lnTo>
                <a:lnTo>
                  <a:pt x="743" y="2909"/>
                </a:lnTo>
                <a:lnTo>
                  <a:pt x="841" y="2754"/>
                </a:lnTo>
                <a:lnTo>
                  <a:pt x="945" y="2601"/>
                </a:lnTo>
                <a:lnTo>
                  <a:pt x="1055" y="2448"/>
                </a:lnTo>
                <a:lnTo>
                  <a:pt x="1172" y="2294"/>
                </a:lnTo>
                <a:lnTo>
                  <a:pt x="1293" y="2143"/>
                </a:lnTo>
                <a:lnTo>
                  <a:pt x="1422" y="1994"/>
                </a:lnTo>
                <a:lnTo>
                  <a:pt x="1556" y="1846"/>
                </a:lnTo>
                <a:lnTo>
                  <a:pt x="1698" y="1701"/>
                </a:lnTo>
                <a:lnTo>
                  <a:pt x="1711" y="1687"/>
                </a:lnTo>
                <a:lnTo>
                  <a:pt x="1730" y="1668"/>
                </a:lnTo>
                <a:lnTo>
                  <a:pt x="1755" y="1644"/>
                </a:lnTo>
                <a:lnTo>
                  <a:pt x="1785" y="1615"/>
                </a:lnTo>
                <a:lnTo>
                  <a:pt x="1817" y="1583"/>
                </a:lnTo>
                <a:lnTo>
                  <a:pt x="1851" y="1549"/>
                </a:lnTo>
                <a:lnTo>
                  <a:pt x="1885" y="1513"/>
                </a:lnTo>
                <a:lnTo>
                  <a:pt x="1921" y="1479"/>
                </a:lnTo>
                <a:lnTo>
                  <a:pt x="1957" y="1443"/>
                </a:lnTo>
                <a:lnTo>
                  <a:pt x="1991" y="1409"/>
                </a:lnTo>
                <a:lnTo>
                  <a:pt x="2023" y="1377"/>
                </a:lnTo>
                <a:lnTo>
                  <a:pt x="2054" y="1349"/>
                </a:lnTo>
                <a:lnTo>
                  <a:pt x="2078" y="1326"/>
                </a:lnTo>
                <a:lnTo>
                  <a:pt x="2097" y="1307"/>
                </a:lnTo>
                <a:lnTo>
                  <a:pt x="2110" y="1294"/>
                </a:lnTo>
                <a:lnTo>
                  <a:pt x="1940" y="1381"/>
                </a:lnTo>
                <a:lnTo>
                  <a:pt x="1779" y="1474"/>
                </a:lnTo>
                <a:lnTo>
                  <a:pt x="1624" y="1574"/>
                </a:lnTo>
                <a:lnTo>
                  <a:pt x="1475" y="1682"/>
                </a:lnTo>
                <a:lnTo>
                  <a:pt x="1333" y="1797"/>
                </a:lnTo>
                <a:lnTo>
                  <a:pt x="1195" y="1918"/>
                </a:lnTo>
                <a:lnTo>
                  <a:pt x="1063" y="2048"/>
                </a:lnTo>
                <a:lnTo>
                  <a:pt x="932" y="2187"/>
                </a:lnTo>
                <a:lnTo>
                  <a:pt x="806" y="2332"/>
                </a:lnTo>
                <a:lnTo>
                  <a:pt x="681" y="2487"/>
                </a:lnTo>
                <a:lnTo>
                  <a:pt x="728" y="2321"/>
                </a:lnTo>
                <a:lnTo>
                  <a:pt x="783" y="2162"/>
                </a:lnTo>
                <a:lnTo>
                  <a:pt x="849" y="2005"/>
                </a:lnTo>
                <a:lnTo>
                  <a:pt x="923" y="1854"/>
                </a:lnTo>
                <a:lnTo>
                  <a:pt x="1006" y="1708"/>
                </a:lnTo>
                <a:lnTo>
                  <a:pt x="1097" y="1568"/>
                </a:lnTo>
                <a:lnTo>
                  <a:pt x="1197" y="1434"/>
                </a:lnTo>
                <a:lnTo>
                  <a:pt x="1303" y="1305"/>
                </a:lnTo>
                <a:lnTo>
                  <a:pt x="1418" y="1184"/>
                </a:lnTo>
                <a:lnTo>
                  <a:pt x="1539" y="1071"/>
                </a:lnTo>
                <a:lnTo>
                  <a:pt x="1666" y="963"/>
                </a:lnTo>
                <a:lnTo>
                  <a:pt x="1800" y="863"/>
                </a:lnTo>
                <a:lnTo>
                  <a:pt x="1940" y="772"/>
                </a:lnTo>
                <a:lnTo>
                  <a:pt x="2086" y="687"/>
                </a:lnTo>
                <a:lnTo>
                  <a:pt x="2237" y="613"/>
                </a:lnTo>
                <a:lnTo>
                  <a:pt x="2392" y="547"/>
                </a:lnTo>
                <a:lnTo>
                  <a:pt x="2553" y="490"/>
                </a:lnTo>
                <a:lnTo>
                  <a:pt x="2717" y="443"/>
                </a:lnTo>
                <a:lnTo>
                  <a:pt x="2886" y="405"/>
                </a:lnTo>
                <a:lnTo>
                  <a:pt x="3058" y="379"/>
                </a:lnTo>
                <a:lnTo>
                  <a:pt x="3233" y="362"/>
                </a:lnTo>
                <a:lnTo>
                  <a:pt x="3411" y="356"/>
                </a:lnTo>
                <a:lnTo>
                  <a:pt x="3519" y="358"/>
                </a:lnTo>
                <a:lnTo>
                  <a:pt x="3627" y="363"/>
                </a:lnTo>
                <a:lnTo>
                  <a:pt x="3778" y="299"/>
                </a:lnTo>
                <a:lnTo>
                  <a:pt x="3926" y="242"/>
                </a:lnTo>
                <a:lnTo>
                  <a:pt x="4073" y="191"/>
                </a:lnTo>
                <a:lnTo>
                  <a:pt x="4215" y="146"/>
                </a:lnTo>
                <a:lnTo>
                  <a:pt x="4355" y="106"/>
                </a:lnTo>
                <a:lnTo>
                  <a:pt x="4491" y="72"/>
                </a:lnTo>
                <a:lnTo>
                  <a:pt x="4623" y="46"/>
                </a:lnTo>
                <a:lnTo>
                  <a:pt x="4750" y="25"/>
                </a:lnTo>
                <a:lnTo>
                  <a:pt x="4873" y="10"/>
                </a:lnTo>
                <a:lnTo>
                  <a:pt x="4990" y="2"/>
                </a:lnTo>
                <a:lnTo>
                  <a:pt x="5102" y="0"/>
                </a:lnTo>
                <a:close/>
              </a:path>
            </a:pathLst>
          </a:custGeom>
          <a:solidFill>
            <a:schemeClr val="lt1"/>
          </a:solidFill>
          <a:ln>
            <a:noFill/>
          </a:ln>
          <a:effectLst>
            <a:outerShdw blurRad="177800" rotWithShape="0" algn="tl" dir="2700000" dist="254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0" name="Shape 1890"/>
          <p:cNvSpPr txBox="1"/>
          <p:nvPr/>
        </p:nvSpPr>
        <p:spPr>
          <a:xfrm>
            <a:off x="3611899" y="2829190"/>
            <a:ext cx="5264554"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Arial"/>
              <a:buNone/>
            </a:pPr>
            <a:r>
              <a:rPr b="0" i="0" lang="ko-KR" sz="2800" u="none" cap="none" strike="noStrike">
                <a:solidFill>
                  <a:srgbClr val="FFFFFF"/>
                </a:solidFill>
                <a:latin typeface="Arial"/>
                <a:ea typeface="Arial"/>
                <a:cs typeface="Arial"/>
                <a:sym typeface="Arial"/>
              </a:rPr>
              <a:t>시연 </a:t>
            </a:r>
            <a:endParaRPr b="0" i="0" sz="2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800"/>
              <a:buFont typeface="Arial"/>
              <a:buNone/>
            </a:pPr>
            <a:r>
              <a:rPr b="0" i="0" lang="ko-KR" sz="2800" u="none" cap="none" strike="noStrike">
                <a:solidFill>
                  <a:srgbClr val="FFFFFF"/>
                </a:solidFill>
                <a:latin typeface="Arial"/>
                <a:ea typeface="Arial"/>
                <a:cs typeface="Arial"/>
                <a:sym typeface="Arial"/>
              </a:rPr>
              <a:t>Window 종료 중…</a:t>
            </a:r>
            <a:endParaRPr b="0" i="0" sz="2800" u="none" cap="none" strike="noStrike">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23F4F"/>
        </a:solidFill>
      </p:bgPr>
    </p:bg>
    <p:spTree>
      <p:nvGrpSpPr>
        <p:cNvPr id="1894" name="Shape 1894"/>
        <p:cNvGrpSpPr/>
        <p:nvPr/>
      </p:nvGrpSpPr>
      <p:grpSpPr>
        <a:xfrm>
          <a:off x="0" y="0"/>
          <a:ext cx="0" cy="0"/>
          <a:chOff x="0" y="0"/>
          <a:chExt cx="0" cy="0"/>
        </a:xfrm>
      </p:grpSpPr>
      <p:sp>
        <p:nvSpPr>
          <p:cNvPr id="1895" name="Shape 1895"/>
          <p:cNvSpPr/>
          <p:nvPr/>
        </p:nvSpPr>
        <p:spPr>
          <a:xfrm>
            <a:off x="-1" y="2872943"/>
            <a:ext cx="12192000" cy="85725"/>
          </a:xfrm>
          <a:prstGeom prst="flowChartProcess">
            <a:avLst/>
          </a:prstGeom>
          <a:solidFill>
            <a:srgbClr val="E8CF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6" name="Shape 1896"/>
          <p:cNvSpPr/>
          <p:nvPr/>
        </p:nvSpPr>
        <p:spPr>
          <a:xfrm>
            <a:off x="0" y="2949143"/>
            <a:ext cx="12192000" cy="3908858"/>
          </a:xfrm>
          <a:prstGeom prst="flowChartProcess">
            <a:avLst/>
          </a:prstGeom>
          <a:solidFill>
            <a:srgbClr val="D8AF7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7" name="Shape 1897"/>
          <p:cNvSpPr/>
          <p:nvPr/>
        </p:nvSpPr>
        <p:spPr>
          <a:xfrm>
            <a:off x="10531678" y="4226224"/>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98" name="Shape 1898"/>
          <p:cNvSpPr/>
          <p:nvPr/>
        </p:nvSpPr>
        <p:spPr>
          <a:xfrm>
            <a:off x="11043297" y="4538742"/>
            <a:ext cx="936896"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899" name="Shape 1899"/>
          <p:cNvGrpSpPr/>
          <p:nvPr/>
        </p:nvGrpSpPr>
        <p:grpSpPr>
          <a:xfrm>
            <a:off x="109188" y="4010025"/>
            <a:ext cx="1653584" cy="420346"/>
            <a:chOff x="109188" y="4048125"/>
            <a:chExt cx="1653584" cy="420346"/>
          </a:xfrm>
        </p:grpSpPr>
        <p:sp>
          <p:nvSpPr>
            <p:cNvPr id="1900" name="Shape 1900"/>
            <p:cNvSpPr/>
            <p:nvPr/>
          </p:nvSpPr>
          <p:spPr>
            <a:xfrm>
              <a:off x="123825" y="4048125"/>
              <a:ext cx="1343025" cy="49242"/>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1" name="Shape 1901"/>
            <p:cNvSpPr/>
            <p:nvPr/>
          </p:nvSpPr>
          <p:spPr>
            <a:xfrm>
              <a:off x="846377" y="4323275"/>
              <a:ext cx="916395"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2" name="Shape 1902"/>
            <p:cNvSpPr/>
            <p:nvPr/>
          </p:nvSpPr>
          <p:spPr>
            <a:xfrm>
              <a:off x="109188"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3" name="Shape 1903"/>
            <p:cNvSpPr/>
            <p:nvPr/>
          </p:nvSpPr>
          <p:spPr>
            <a:xfrm>
              <a:off x="213390"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904" name="Shape 1904"/>
          <p:cNvSpPr/>
          <p:nvPr/>
        </p:nvSpPr>
        <p:spPr>
          <a:xfrm flipH="1" rot="10800000">
            <a:off x="174865" y="6239570"/>
            <a:ext cx="991182"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905" name="Shape 1905"/>
          <p:cNvGrpSpPr/>
          <p:nvPr/>
        </p:nvGrpSpPr>
        <p:grpSpPr>
          <a:xfrm>
            <a:off x="11386378" y="5409649"/>
            <a:ext cx="631915" cy="301300"/>
            <a:chOff x="123825" y="4048125"/>
            <a:chExt cx="881591" cy="420346"/>
          </a:xfrm>
        </p:grpSpPr>
        <p:sp>
          <p:nvSpPr>
            <p:cNvPr id="1906" name="Shape 1906"/>
            <p:cNvSpPr/>
            <p:nvPr/>
          </p:nvSpPr>
          <p:spPr>
            <a:xfrm>
              <a:off x="123825" y="4048125"/>
              <a:ext cx="881591" cy="45719"/>
            </a:xfrm>
            <a:custGeom>
              <a:pathLst>
                <a:path extrusionOk="0" h="49242" w="1343025">
                  <a:moveTo>
                    <a:pt x="0" y="47625"/>
                  </a:moveTo>
                  <a:cubicBezTo>
                    <a:pt x="116681" y="23812"/>
                    <a:pt x="233363" y="0"/>
                    <a:pt x="352425" y="0"/>
                  </a:cubicBezTo>
                  <a:cubicBezTo>
                    <a:pt x="471487" y="0"/>
                    <a:pt x="587375" y="41275"/>
                    <a:pt x="714375" y="47625"/>
                  </a:cubicBezTo>
                  <a:cubicBezTo>
                    <a:pt x="841375" y="53975"/>
                    <a:pt x="1009650" y="39687"/>
                    <a:pt x="1114425" y="38100"/>
                  </a:cubicBezTo>
                  <a:cubicBezTo>
                    <a:pt x="1219200" y="36512"/>
                    <a:pt x="1281112" y="37306"/>
                    <a:pt x="1343025" y="38100"/>
                  </a:cubicBezTo>
                </a:path>
              </a:pathLst>
            </a:custGeom>
            <a:noFill/>
            <a:ln cap="rnd" cmpd="sng" w="47625">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7" name="Shape 1907"/>
            <p:cNvSpPr/>
            <p:nvPr/>
          </p:nvSpPr>
          <p:spPr>
            <a:xfrm>
              <a:off x="328263" y="4269517"/>
              <a:ext cx="671512" cy="198954"/>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08" name="Shape 1908"/>
            <p:cNvSpPr/>
            <p:nvPr/>
          </p:nvSpPr>
          <p:spPr>
            <a:xfrm>
              <a:off x="432465" y="4331365"/>
              <a:ext cx="461963" cy="75258"/>
            </a:xfrm>
            <a:prstGeom prst="ellipse">
              <a:avLst/>
            </a:prstGeom>
            <a:noFill/>
            <a:ln cap="flat" cmpd="sng" w="44450">
              <a:solidFill>
                <a:srgbClr val="D3A4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909" name="Shape 1909"/>
          <p:cNvGrpSpPr/>
          <p:nvPr/>
        </p:nvGrpSpPr>
        <p:grpSpPr>
          <a:xfrm>
            <a:off x="1371600" y="4147363"/>
            <a:ext cx="9531350" cy="1604413"/>
            <a:chOff x="1371600" y="4471213"/>
            <a:chExt cx="9531350" cy="1604413"/>
          </a:xfrm>
        </p:grpSpPr>
        <p:sp>
          <p:nvSpPr>
            <p:cNvPr id="1910" name="Shape 1910"/>
            <p:cNvSpPr/>
            <p:nvPr/>
          </p:nvSpPr>
          <p:spPr>
            <a:xfrm>
              <a:off x="1419225" y="4585377"/>
              <a:ext cx="942022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1" name="Shape 1911"/>
            <p:cNvSpPr/>
            <p:nvPr/>
          </p:nvSpPr>
          <p:spPr>
            <a:xfrm>
              <a:off x="1371600" y="5873134"/>
              <a:ext cx="9531350" cy="202492"/>
            </a:xfrm>
            <a:prstGeom prst="round2SameRect">
              <a:avLst>
                <a:gd fmla="val 0" name="adj1"/>
                <a:gd fmla="val 50000" name="adj2"/>
              </a:avLst>
            </a:prstGeom>
            <a:solidFill>
              <a:srgbClr val="4E4C4D"/>
            </a:solidFill>
            <a:ln>
              <a:noFill/>
            </a:ln>
            <a:effectLst>
              <a:outerShdw blurRad="76200" kx="-800400" rotWithShape="0" algn="bl" dir="2700000" dist="12700" sy="-23000" ky="-8004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2" name="Shape 1912"/>
            <p:cNvSpPr/>
            <p:nvPr/>
          </p:nvSpPr>
          <p:spPr>
            <a:xfrm>
              <a:off x="1450975" y="4471213"/>
              <a:ext cx="9388476" cy="1280651"/>
            </a:xfrm>
            <a:prstGeom prst="trapezoid">
              <a:avLst>
                <a:gd fmla="val 64216" name="adj"/>
              </a:avLst>
            </a:prstGeom>
            <a:solidFill>
              <a:srgbClr val="F6F6F6"/>
            </a:solidFill>
            <a:ln cap="flat" cmpd="sng" w="92075">
              <a:solidFill>
                <a:srgbClr val="F6F6F6"/>
              </a:solidFill>
              <a:prstDash val="solid"/>
              <a:round/>
              <a:headEnd len="sm" w="sm" type="none"/>
              <a:tailEnd len="sm" w="sm" type="none"/>
            </a:ln>
            <a:effectLst>
              <a:outerShdw blurRad="215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3" name="Shape 1913"/>
            <p:cNvSpPr/>
            <p:nvPr/>
          </p:nvSpPr>
          <p:spPr>
            <a:xfrm>
              <a:off x="3509613" y="4676998"/>
              <a:ext cx="5394300" cy="1097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D8D8D8"/>
                </a:buClr>
                <a:buSzPts val="4800"/>
                <a:buFont typeface="Arial"/>
                <a:buNone/>
              </a:pPr>
              <a:r>
                <a:rPr b="1" i="0" lang="ko-KR" sz="4800" u="none" cap="none" strike="noStrike">
                  <a:solidFill>
                    <a:srgbClr val="666666"/>
                  </a:solidFill>
                  <a:latin typeface="Katibeh"/>
                  <a:ea typeface="Katibeh"/>
                  <a:cs typeface="Katibeh"/>
                  <a:sym typeface="Katibeh"/>
                </a:rPr>
                <a:t>감사합니다</a:t>
              </a:r>
              <a:endParaRPr b="1" i="0" sz="4800" u="none" cap="none" strike="noStrike">
                <a:solidFill>
                  <a:srgbClr val="666666"/>
                </a:solidFill>
                <a:latin typeface="Katibeh"/>
                <a:ea typeface="Katibeh"/>
                <a:cs typeface="Katibeh"/>
                <a:sym typeface="Katibeh"/>
              </a:endParaRPr>
            </a:p>
          </p:txBody>
        </p:sp>
      </p:grpSp>
      <p:grpSp>
        <p:nvGrpSpPr>
          <p:cNvPr id="1914" name="Shape 1914"/>
          <p:cNvGrpSpPr/>
          <p:nvPr/>
        </p:nvGrpSpPr>
        <p:grpSpPr>
          <a:xfrm flipH="1">
            <a:off x="7968029" y="4893458"/>
            <a:ext cx="3671995" cy="1978165"/>
            <a:chOff x="6638696" y="4768812"/>
            <a:chExt cx="3671995" cy="1978165"/>
          </a:xfrm>
        </p:grpSpPr>
        <p:sp>
          <p:nvSpPr>
            <p:cNvPr id="1915" name="Shape 1915"/>
            <p:cNvSpPr/>
            <p:nvPr/>
          </p:nvSpPr>
          <p:spPr>
            <a:xfrm>
              <a:off x="8465947" y="4893282"/>
              <a:ext cx="1844744" cy="727590"/>
            </a:xfrm>
            <a:prstGeom prst="ellipse">
              <a:avLst/>
            </a:prstGeom>
            <a:solidFill>
              <a:schemeClr val="dk1">
                <a:alpha val="9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916" name="Shape 1916"/>
            <p:cNvGrpSpPr/>
            <p:nvPr/>
          </p:nvGrpSpPr>
          <p:grpSpPr>
            <a:xfrm>
              <a:off x="6638696" y="4768812"/>
              <a:ext cx="3426386" cy="1978165"/>
              <a:chOff x="2280763" y="4702090"/>
              <a:chExt cx="2579379" cy="1489160"/>
            </a:xfrm>
          </p:grpSpPr>
          <p:sp>
            <p:nvSpPr>
              <p:cNvPr id="1917" name="Shape 1917"/>
              <p:cNvSpPr/>
              <p:nvPr/>
            </p:nvSpPr>
            <p:spPr>
              <a:xfrm rot="640875">
                <a:off x="3803930" y="4852259"/>
                <a:ext cx="803752" cy="347094"/>
              </a:xfrm>
              <a:custGeom>
                <a:pathLst>
                  <a:path extrusionOk="0" h="252766" w="585320">
                    <a:moveTo>
                      <a:pt x="7" y="77597"/>
                    </a:moveTo>
                    <a:cubicBezTo>
                      <a:pt x="574" y="35469"/>
                      <a:pt x="34748" y="0"/>
                      <a:pt x="77604" y="0"/>
                    </a:cubicBezTo>
                    <a:lnTo>
                      <a:pt x="481807" y="0"/>
                    </a:lnTo>
                    <a:cubicBezTo>
                      <a:pt x="524663" y="0"/>
                      <a:pt x="572254" y="12931"/>
                      <a:pt x="572254" y="55787"/>
                    </a:cubicBezTo>
                    <a:lnTo>
                      <a:pt x="585320" y="99365"/>
                    </a:lnTo>
                    <a:cubicBezTo>
                      <a:pt x="585320" y="142221"/>
                      <a:pt x="477248" y="135058"/>
                      <a:pt x="434392" y="135058"/>
                    </a:cubicBezTo>
                    <a:cubicBezTo>
                      <a:pt x="241424" y="121808"/>
                      <a:pt x="208933" y="252766"/>
                      <a:pt x="74199" y="252766"/>
                    </a:cubicBezTo>
                    <a:cubicBezTo>
                      <a:pt x="31343" y="252766"/>
                      <a:pt x="-560" y="119725"/>
                      <a:pt x="7" y="77597"/>
                    </a:cubicBezTo>
                    <a:close/>
                  </a:path>
                </a:pathLst>
              </a:custGeom>
              <a:solidFill>
                <a:srgbClr val="F2A5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8" name="Shape 1918"/>
              <p:cNvSpPr/>
              <p:nvPr/>
            </p:nvSpPr>
            <p:spPr>
              <a:xfrm>
                <a:off x="2609610" y="4702090"/>
                <a:ext cx="2250532" cy="1489160"/>
              </a:xfrm>
              <a:custGeom>
                <a:pathLst>
                  <a:path extrusionOk="0" h="1489160" w="2250532">
                    <a:moveTo>
                      <a:pt x="1377310" y="0"/>
                    </a:moveTo>
                    <a:cubicBezTo>
                      <a:pt x="1418728" y="0"/>
                      <a:pt x="1459479" y="15260"/>
                      <a:pt x="1514647" y="19620"/>
                    </a:cubicBezTo>
                    <a:cubicBezTo>
                      <a:pt x="1569815" y="23980"/>
                      <a:pt x="1665809" y="14170"/>
                      <a:pt x="1708317" y="26159"/>
                    </a:cubicBezTo>
                    <a:cubicBezTo>
                      <a:pt x="1750826" y="38149"/>
                      <a:pt x="1737669" y="78477"/>
                      <a:pt x="1769698" y="91557"/>
                    </a:cubicBezTo>
                    <a:cubicBezTo>
                      <a:pt x="1801727" y="104637"/>
                      <a:pt x="1842339" y="90257"/>
                      <a:pt x="1900494" y="104637"/>
                    </a:cubicBezTo>
                    <a:cubicBezTo>
                      <a:pt x="1958649" y="119017"/>
                      <a:pt x="2067404" y="151677"/>
                      <a:pt x="2118632" y="177837"/>
                    </a:cubicBezTo>
                    <a:cubicBezTo>
                      <a:pt x="2169860" y="203996"/>
                      <a:pt x="2194082" y="233463"/>
                      <a:pt x="2207864" y="261592"/>
                    </a:cubicBezTo>
                    <a:cubicBezTo>
                      <a:pt x="2221646" y="289721"/>
                      <a:pt x="2222244" y="330438"/>
                      <a:pt x="2201324" y="346610"/>
                    </a:cubicBezTo>
                    <a:cubicBezTo>
                      <a:pt x="2180404" y="362782"/>
                      <a:pt x="2142924" y="369598"/>
                      <a:pt x="2082346" y="358626"/>
                    </a:cubicBezTo>
                    <a:cubicBezTo>
                      <a:pt x="2021768" y="347654"/>
                      <a:pt x="1929200" y="281692"/>
                      <a:pt x="1837853" y="280779"/>
                    </a:cubicBezTo>
                    <a:cubicBezTo>
                      <a:pt x="1746506" y="279866"/>
                      <a:pt x="1591403" y="302939"/>
                      <a:pt x="1534265" y="353149"/>
                    </a:cubicBezTo>
                    <a:cubicBezTo>
                      <a:pt x="1477127" y="403359"/>
                      <a:pt x="1447068" y="540623"/>
                      <a:pt x="1495027" y="582042"/>
                    </a:cubicBezTo>
                    <a:cubicBezTo>
                      <a:pt x="1542985" y="623460"/>
                      <a:pt x="1716289" y="616920"/>
                      <a:pt x="1822016" y="601661"/>
                    </a:cubicBezTo>
                    <a:cubicBezTo>
                      <a:pt x="1927743" y="586402"/>
                      <a:pt x="2060719" y="504655"/>
                      <a:pt x="2129387" y="490485"/>
                    </a:cubicBezTo>
                    <a:cubicBezTo>
                      <a:pt x="2198054" y="476315"/>
                      <a:pt x="2216584" y="492664"/>
                      <a:pt x="2234023" y="516644"/>
                    </a:cubicBezTo>
                    <a:cubicBezTo>
                      <a:pt x="2251463" y="540623"/>
                      <a:pt x="2260182" y="591852"/>
                      <a:pt x="2234023" y="634360"/>
                    </a:cubicBezTo>
                    <a:cubicBezTo>
                      <a:pt x="2207864" y="676869"/>
                      <a:pt x="2159906" y="717196"/>
                      <a:pt x="2077068" y="771695"/>
                    </a:cubicBezTo>
                    <a:cubicBezTo>
                      <a:pt x="1994231" y="826194"/>
                      <a:pt x="1838367" y="895952"/>
                      <a:pt x="1736999" y="961350"/>
                    </a:cubicBezTo>
                    <a:cubicBezTo>
                      <a:pt x="1635632" y="1026748"/>
                      <a:pt x="1590944" y="1119394"/>
                      <a:pt x="1468867" y="1164083"/>
                    </a:cubicBezTo>
                    <a:cubicBezTo>
                      <a:pt x="1346791" y="1208771"/>
                      <a:pt x="1098281" y="1213131"/>
                      <a:pt x="1004543" y="1229480"/>
                    </a:cubicBezTo>
                    <a:cubicBezTo>
                      <a:pt x="910807" y="1245830"/>
                      <a:pt x="963124" y="1214222"/>
                      <a:pt x="906446" y="1262180"/>
                    </a:cubicBezTo>
                    <a:cubicBezTo>
                      <a:pt x="863937" y="1298149"/>
                      <a:pt x="777898" y="1396654"/>
                      <a:pt x="715924" y="1463891"/>
                    </a:cubicBezTo>
                    <a:lnTo>
                      <a:pt x="692233" y="1489160"/>
                    </a:lnTo>
                    <a:lnTo>
                      <a:pt x="496803" y="1489160"/>
                    </a:lnTo>
                    <a:lnTo>
                      <a:pt x="415962" y="1438754"/>
                    </a:lnTo>
                    <a:cubicBezTo>
                      <a:pt x="341845" y="1399515"/>
                      <a:pt x="208868" y="1348287"/>
                      <a:pt x="154371" y="1314498"/>
                    </a:cubicBezTo>
                    <a:cubicBezTo>
                      <a:pt x="99873" y="1280710"/>
                      <a:pt x="114042" y="1255641"/>
                      <a:pt x="88973" y="1236021"/>
                    </a:cubicBezTo>
                    <a:cubicBezTo>
                      <a:pt x="63904" y="1216401"/>
                      <a:pt x="-18935" y="1243650"/>
                      <a:pt x="3955" y="1196782"/>
                    </a:cubicBezTo>
                    <a:cubicBezTo>
                      <a:pt x="26844" y="1149914"/>
                      <a:pt x="136931" y="1040916"/>
                      <a:pt x="226308" y="954809"/>
                    </a:cubicBezTo>
                    <a:cubicBezTo>
                      <a:pt x="315684" y="868702"/>
                      <a:pt x="460650" y="776055"/>
                      <a:pt x="540218" y="680138"/>
                    </a:cubicBezTo>
                    <a:cubicBezTo>
                      <a:pt x="619785" y="584221"/>
                      <a:pt x="627416" y="482854"/>
                      <a:pt x="703713" y="379308"/>
                    </a:cubicBezTo>
                    <a:cubicBezTo>
                      <a:pt x="780010" y="275762"/>
                      <a:pt x="915165" y="113358"/>
                      <a:pt x="998003" y="58859"/>
                    </a:cubicBezTo>
                    <a:cubicBezTo>
                      <a:pt x="1080840" y="4360"/>
                      <a:pt x="1156048" y="58858"/>
                      <a:pt x="1200737" y="52319"/>
                    </a:cubicBezTo>
                    <a:cubicBezTo>
                      <a:pt x="1245426" y="45779"/>
                      <a:pt x="1236706" y="28340"/>
                      <a:pt x="1266135" y="19620"/>
                    </a:cubicBezTo>
                    <a:cubicBezTo>
                      <a:pt x="1295563" y="10901"/>
                      <a:pt x="1335892" y="0"/>
                      <a:pt x="1377310" y="0"/>
                    </a:cubicBez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19" name="Shape 1919"/>
              <p:cNvSpPr/>
              <p:nvPr/>
            </p:nvSpPr>
            <p:spPr>
              <a:xfrm>
                <a:off x="4672832" y="5217808"/>
                <a:ext cx="153926" cy="155302"/>
              </a:xfrm>
              <a:custGeom>
                <a:pathLst>
                  <a:path extrusionOk="0" h="113096" w="112094">
                    <a:moveTo>
                      <a:pt x="557" y="21973"/>
                    </a:moveTo>
                    <a:cubicBezTo>
                      <a:pt x="-5396" y="40626"/>
                      <a:pt x="37864" y="106110"/>
                      <a:pt x="55326" y="112460"/>
                    </a:cubicBezTo>
                    <a:cubicBezTo>
                      <a:pt x="72788" y="118810"/>
                      <a:pt x="96204" y="75948"/>
                      <a:pt x="105332" y="60073"/>
                    </a:cubicBezTo>
                    <a:cubicBezTo>
                      <a:pt x="114460" y="44198"/>
                      <a:pt x="112476" y="27132"/>
                      <a:pt x="110095" y="17210"/>
                    </a:cubicBezTo>
                    <a:cubicBezTo>
                      <a:pt x="107714" y="7288"/>
                      <a:pt x="101761" y="2923"/>
                      <a:pt x="91045" y="542"/>
                    </a:cubicBezTo>
                    <a:cubicBezTo>
                      <a:pt x="80329" y="-1839"/>
                      <a:pt x="6510" y="3320"/>
                      <a:pt x="557" y="2197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20" name="Shape 1920"/>
              <p:cNvSpPr/>
              <p:nvPr/>
            </p:nvSpPr>
            <p:spPr>
              <a:xfrm>
                <a:off x="2280763" y="5835034"/>
                <a:ext cx="898430" cy="356216"/>
              </a:xfrm>
              <a:custGeom>
                <a:pathLst>
                  <a:path extrusionOk="0" h="356216" w="898430">
                    <a:moveTo>
                      <a:pt x="367027" y="0"/>
                    </a:moveTo>
                    <a:lnTo>
                      <a:pt x="898430" y="356216"/>
                    </a:lnTo>
                    <a:lnTo>
                      <a:pt x="0" y="356216"/>
                    </a:lnTo>
                    <a:close/>
                  </a:path>
                </a:pathLst>
              </a:custGeom>
              <a:solidFill>
                <a:srgbClr val="F5C4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Shape 311"/>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2" name="Shape 312"/>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3" name="Shape 313"/>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314" name="Shape 314"/>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15" name="Shape 315"/>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316" name="Shape 316"/>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17" name="Shape 317"/>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18" name="Shape 318"/>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319" name="Shape 319"/>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320" name="Shape 320"/>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321" name="Shape 321"/>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322" name="Shape 322"/>
          <p:cNvGrpSpPr/>
          <p:nvPr/>
        </p:nvGrpSpPr>
        <p:grpSpPr>
          <a:xfrm>
            <a:off x="592900" y="128519"/>
            <a:ext cx="1129530" cy="1049585"/>
            <a:chOff x="433045" y="268968"/>
            <a:chExt cx="1129530" cy="1081464"/>
          </a:xfrm>
        </p:grpSpPr>
        <p:sp>
          <p:nvSpPr>
            <p:cNvPr id="323" name="Shape 323"/>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4" name="Shape 324"/>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25" name="Shape 325"/>
            <p:cNvGrpSpPr/>
            <p:nvPr/>
          </p:nvGrpSpPr>
          <p:grpSpPr>
            <a:xfrm>
              <a:off x="433045" y="1067363"/>
              <a:ext cx="150350" cy="261938"/>
              <a:chOff x="439395" y="1067363"/>
              <a:chExt cx="150350" cy="261938"/>
            </a:xfrm>
          </p:grpSpPr>
          <p:sp>
            <p:nvSpPr>
              <p:cNvPr id="326" name="Shape 326"/>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7" name="Shape 327"/>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28" name="Shape 328"/>
            <p:cNvGrpSpPr/>
            <p:nvPr/>
          </p:nvGrpSpPr>
          <p:grpSpPr>
            <a:xfrm rot="10800000">
              <a:off x="1345792" y="1073713"/>
              <a:ext cx="150350" cy="261938"/>
              <a:chOff x="439395" y="1188013"/>
              <a:chExt cx="150350" cy="261938"/>
            </a:xfrm>
          </p:grpSpPr>
          <p:sp>
            <p:nvSpPr>
              <p:cNvPr id="329" name="Shape 329"/>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 name="Shape 330"/>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1" name="Shape 331"/>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2" name="Shape 332"/>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자료 사전</a:t>
            </a:r>
            <a:endParaRPr b="0" i="0" sz="1200" u="none" cap="none" strike="noStrike">
              <a:solidFill>
                <a:srgbClr val="262626"/>
              </a:solidFill>
              <a:latin typeface="Arial"/>
              <a:ea typeface="Arial"/>
              <a:cs typeface="Arial"/>
              <a:sym typeface="Arial"/>
            </a:endParaRPr>
          </a:p>
        </p:txBody>
      </p:sp>
      <p:sp>
        <p:nvSpPr>
          <p:cNvPr id="333" name="Shape 333"/>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334" name="Shape 334"/>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335" name="Shape 335"/>
          <p:cNvGraphicFramePr/>
          <p:nvPr/>
        </p:nvGraphicFramePr>
        <p:xfrm>
          <a:off x="457199" y="1424735"/>
          <a:ext cx="3000000" cy="3000000"/>
        </p:xfrm>
        <a:graphic>
          <a:graphicData uri="http://schemas.openxmlformats.org/drawingml/2006/table">
            <a:tbl>
              <a:tblPr>
                <a:noFill/>
                <a:tableStyleId>{14CD3E56-CB92-4C50-BD7B-D8E28AC86A44}</a:tableStyleId>
              </a:tblPr>
              <a:tblGrid>
                <a:gridCol w="1805750"/>
                <a:gridCol w="1444600"/>
                <a:gridCol w="887400"/>
                <a:gridCol w="1324225"/>
                <a:gridCol w="980275"/>
                <a:gridCol w="1052500"/>
                <a:gridCol w="1272625"/>
                <a:gridCol w="1083450"/>
                <a:gridCol w="1375825"/>
              </a:tblGrid>
              <a:tr h="90075">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프로젝트명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gridSpan="2">
                  <a:txBody>
                    <a:bodyPr>
                      <a:noAutofit/>
                    </a:bodyPr>
                    <a:lstStyle/>
                    <a:p>
                      <a:pPr indent="0" lvl="0" marL="0" marR="0" rtl="0" algn="l">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작성일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gridSpan="2">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18-03-08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작성자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gridSpan="2">
                  <a:txBody>
                    <a:bodyPr>
                      <a:noAutofit/>
                    </a:bodyPr>
                    <a:lstStyle/>
                    <a:p>
                      <a:pPr indent="0" lvl="0" marL="0" marR="0" rtl="0" algn="l">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90075">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0" i="0" sz="400" u="none" cap="none" strike="noStrike">
                        <a:solidFill>
                          <a:srgbClr val="000000"/>
                        </a:solidFill>
                        <a:latin typeface="Arial"/>
                        <a:ea typeface="Arial"/>
                        <a:cs typeface="Arial"/>
                        <a:sym typeface="Arial"/>
                      </a:endParaRPr>
                    </a:p>
                  </a:txBody>
                  <a:tcPr marT="3125" marB="0" marR="3125" marL="3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0150">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주제영역</a:t>
                      </a:r>
                      <a:br>
                        <a:rPr b="1" i="0" lang="ko-KR" sz="400" u="none" cap="none" strike="noStrike">
                          <a:solidFill>
                            <a:srgbClr val="000000"/>
                          </a:solidFill>
                          <a:latin typeface="Arial"/>
                          <a:ea typeface="Arial"/>
                          <a:cs typeface="Arial"/>
                          <a:sym typeface="Arial"/>
                        </a:rPr>
                      </a:br>
                      <a:r>
                        <a:rPr b="1" i="0" lang="ko-KR" sz="400" u="none" cap="none" strike="noStrike">
                          <a:solidFill>
                            <a:srgbClr val="000000"/>
                          </a:solidFill>
                          <a:latin typeface="Arial"/>
                          <a:ea typeface="Arial"/>
                          <a:cs typeface="Arial"/>
                          <a:sym typeface="Arial"/>
                        </a:rPr>
                        <a:t>(1 level)</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주제영역</a:t>
                      </a:r>
                      <a:br>
                        <a:rPr b="1" i="0" lang="ko-KR" sz="400" u="none" cap="none" strike="noStrike">
                          <a:solidFill>
                            <a:srgbClr val="000000"/>
                          </a:solidFill>
                          <a:latin typeface="Arial"/>
                          <a:ea typeface="Arial"/>
                          <a:cs typeface="Arial"/>
                          <a:sym typeface="Arial"/>
                        </a:rPr>
                      </a:br>
                      <a:r>
                        <a:rPr b="1" i="0" lang="ko-KR" sz="400" u="none" cap="none" strike="noStrike">
                          <a:solidFill>
                            <a:srgbClr val="000000"/>
                          </a:solidFill>
                          <a:latin typeface="Arial"/>
                          <a:ea typeface="Arial"/>
                          <a:cs typeface="Arial"/>
                          <a:sym typeface="Arial"/>
                        </a:rPr>
                        <a:t>(2 level)</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Data ID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Data 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Data 영문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도메인 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데이터 유형</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데이터 길이</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noAutofit/>
                    </a:bodyPr>
                    <a:lstStyle/>
                    <a:p>
                      <a:pPr indent="0" lvl="0" marL="0" marR="0" rtl="0" algn="ctr">
                        <a:spcBef>
                          <a:spcPts val="0"/>
                        </a:spcBef>
                        <a:spcAft>
                          <a:spcPts val="0"/>
                        </a:spcAft>
                        <a:buNone/>
                      </a:pPr>
                      <a:r>
                        <a:rPr b="1" i="0" lang="ko-KR" sz="400" u="none" cap="none" strike="noStrike">
                          <a:solidFill>
                            <a:srgbClr val="000000"/>
                          </a:solidFill>
                          <a:latin typeface="Arial"/>
                          <a:ea typeface="Arial"/>
                          <a:cs typeface="Arial"/>
                          <a:sym typeface="Arial"/>
                        </a:rPr>
                        <a:t>담당자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90075">
                <a:tc rowSpan="10">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회원가입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53">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김태형</a:t>
                      </a:r>
                      <a:br>
                        <a:rPr b="0" i="0" lang="ko-KR" sz="400" u="none" cap="none" strike="noStrike">
                          <a:solidFill>
                            <a:srgbClr val="000000"/>
                          </a:solidFill>
                          <a:latin typeface="Arial"/>
                          <a:ea typeface="Arial"/>
                          <a:cs typeface="Arial"/>
                          <a:sym typeface="Arial"/>
                        </a:rPr>
                      </a:br>
                      <a:r>
                        <a:rPr b="0" i="0" lang="ko-KR" sz="400" u="none" cap="none" strike="noStrike">
                          <a:solidFill>
                            <a:srgbClr val="000000"/>
                          </a:solidFill>
                          <a:latin typeface="Arial"/>
                          <a:ea typeface="Arial"/>
                          <a:cs typeface="Arial"/>
                          <a:sym typeface="Arial"/>
                        </a:rPr>
                        <a:t>권근영</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아이디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m_id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아이디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50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회원구분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m_group</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회원구분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rowSpan="7">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회원상세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DTA004</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비밀번호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m_pw</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비밀번호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20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DTA006</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m_name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60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DTA007</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전화번호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m_phone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전화번호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이메일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m_email</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이메일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100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DTA009</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주소</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m_address</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주소</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가입일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m_regdate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가입일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rowSpan="20">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상세보기</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11">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학원정보</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a_name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DTA014</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위치</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a_location</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위치</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전화번호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a_phone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전화번호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DTA016</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a_content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DTA017</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a_good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입력일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a_regdate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입력일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DTA019</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쿠폰 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cp_num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쿠폰 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학원로고</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a_logo</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학원로고</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150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로고파일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uploadfile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로고파일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blob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rowSpan="9">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DTA024</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t_name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강사이름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20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t_content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DTA026</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이력</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t_record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이력</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DTA027</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미리보기</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t_preview</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미리보기</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50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t_good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DTA029</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강사사진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t_image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강사사진</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150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사진파일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uploadfile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사진파일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blob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rowSpan="19">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12">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강의정보</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DTA034</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카테고리</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c_category</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카테고리</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c_name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강의명</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varchar2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30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DTA036</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c_content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강의소개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clob</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DTA037</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현재인원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c_count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현재인원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1688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최대인원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c_max_count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최대인원</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10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DTA039</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개강날짜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c_start</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개강날짜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종강날짜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c_end</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종강날짜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수강료</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c_tuition</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수강료</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등록일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c_regdate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등록일</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date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　</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rowSpan="3">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내가 찜한 강의</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찜번호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my_num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찜번호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DTA044</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DTA045</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rowSpan="4">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수강신청완료</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DTA046</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찜번호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my_num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찜번호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DTA047</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c_num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강의번호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DTA049</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최종가격</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total_price</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최종가격</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rowSpan="4">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추천</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학원_좋아요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DTA050</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m_num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회원번호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DTA051</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rowSpan="2">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강사_좋아요</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DTA052</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t_num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강사번호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90075">
                <a:tc vMerge="1"/>
                <a:tc vMerge="1"/>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DTA053</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a_num</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학원번호</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number</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400" u="none" cap="none" strike="noStrike">
                          <a:solidFill>
                            <a:srgbClr val="000000"/>
                          </a:solidFill>
                          <a:latin typeface="Arial"/>
                          <a:ea typeface="Arial"/>
                          <a:cs typeface="Arial"/>
                          <a:sym typeface="Arial"/>
                        </a:rPr>
                        <a:t>8</a:t>
                      </a:r>
                      <a:endParaRPr/>
                    </a:p>
                  </a:txBody>
                  <a:tcPr marT="3125" marB="0" marR="3125" marL="3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Shape 340"/>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1" name="Shape 341"/>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2" name="Shape 342"/>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343" name="Shape 343"/>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4" name="Shape 344"/>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345" name="Shape 345"/>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46" name="Shape 346"/>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47" name="Shape 347"/>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348" name="Shape 348"/>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349" name="Shape 349"/>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350" name="Shape 350"/>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351" name="Shape 351"/>
          <p:cNvGrpSpPr/>
          <p:nvPr/>
        </p:nvGrpSpPr>
        <p:grpSpPr>
          <a:xfrm>
            <a:off x="592900" y="128519"/>
            <a:ext cx="1129530" cy="1049585"/>
            <a:chOff x="433045" y="268968"/>
            <a:chExt cx="1129530" cy="1081464"/>
          </a:xfrm>
        </p:grpSpPr>
        <p:sp>
          <p:nvSpPr>
            <p:cNvPr id="352" name="Shape 352"/>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3" name="Shape 353"/>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54" name="Shape 354"/>
            <p:cNvGrpSpPr/>
            <p:nvPr/>
          </p:nvGrpSpPr>
          <p:grpSpPr>
            <a:xfrm>
              <a:off x="433045" y="1067363"/>
              <a:ext cx="150350" cy="261938"/>
              <a:chOff x="439395" y="1067363"/>
              <a:chExt cx="150350" cy="261938"/>
            </a:xfrm>
          </p:grpSpPr>
          <p:sp>
            <p:nvSpPr>
              <p:cNvPr id="355" name="Shape 355"/>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 name="Shape 356"/>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7" name="Shape 357"/>
            <p:cNvGrpSpPr/>
            <p:nvPr/>
          </p:nvGrpSpPr>
          <p:grpSpPr>
            <a:xfrm rot="10800000">
              <a:off x="1345792" y="1073713"/>
              <a:ext cx="150350" cy="261938"/>
              <a:chOff x="439395" y="1188013"/>
              <a:chExt cx="150350" cy="261938"/>
            </a:xfrm>
          </p:grpSpPr>
          <p:sp>
            <p:nvSpPr>
              <p:cNvPr id="358" name="Shape 358"/>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Shape 359"/>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0" name="Shape 360"/>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1" name="Shape 361"/>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자료 사전</a:t>
            </a:r>
            <a:endParaRPr b="0" i="0" sz="1200" u="none" cap="none" strike="noStrike">
              <a:solidFill>
                <a:srgbClr val="262626"/>
              </a:solidFill>
              <a:latin typeface="Arial"/>
              <a:ea typeface="Arial"/>
              <a:cs typeface="Arial"/>
              <a:sym typeface="Arial"/>
            </a:endParaRPr>
          </a:p>
        </p:txBody>
      </p:sp>
      <p:sp>
        <p:nvSpPr>
          <p:cNvPr id="362" name="Shape 362"/>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363" name="Shape 363"/>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364" name="Shape 364"/>
          <p:cNvGraphicFramePr/>
          <p:nvPr/>
        </p:nvGraphicFramePr>
        <p:xfrm>
          <a:off x="599252" y="1661389"/>
          <a:ext cx="3000000" cy="3000000"/>
        </p:xfrm>
        <a:graphic>
          <a:graphicData uri="http://schemas.openxmlformats.org/drawingml/2006/table">
            <a:tbl>
              <a:tblPr>
                <a:noFill/>
                <a:tableStyleId>{14CD3E56-CB92-4C50-BD7B-D8E28AC86A44}</a:tableStyleId>
              </a:tblPr>
              <a:tblGrid>
                <a:gridCol w="1579550"/>
                <a:gridCol w="1579550"/>
                <a:gridCol w="962775"/>
                <a:gridCol w="1158325"/>
                <a:gridCol w="1068075"/>
                <a:gridCol w="1158325"/>
                <a:gridCol w="1113200"/>
                <a:gridCol w="1188425"/>
                <a:gridCol w="1203475"/>
              </a:tblGrid>
              <a:tr h="205650">
                <a:tc rowSpan="23">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게시판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7">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스터디그룹게시판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DTA054</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3">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김재근</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sb_title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DTA056</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DTA057</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sb_hit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모집인원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sb_count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모집인원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DTA059</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rowSpan="5">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 댓글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DTA061</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sc_num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스터디글번호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DTA063</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sc_content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300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DTA064</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sc_regdate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rowSpan="6">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정보교류게시판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DTA066</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DTA067</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ib_title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제목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clob</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DTA069</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ib_hit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조회수</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작성날짜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DTA071</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rowSpan="5">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정보교류 댓글</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if_num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DTA073</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ib_num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글번호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DTA074</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ic_content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댓글내용</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300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DTA075</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ic_regdate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댓글날짜</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date</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05650">
                <a:tc vMerge="1"/>
                <a:tc vMerge="1"/>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DTA076</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ko-KR" sz="11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Shape 369"/>
          <p:cNvSpPr/>
          <p:nvPr/>
        </p:nvSpPr>
        <p:spPr>
          <a:xfrm>
            <a:off x="228600" y="1275937"/>
            <a:ext cx="11684000" cy="5582064"/>
          </a:xfrm>
          <a:prstGeom prst="rect">
            <a:avLst/>
          </a:prstGeom>
          <a:solidFill>
            <a:schemeClr val="lt1"/>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70" name="Shape 370"/>
          <p:cNvSpPr/>
          <p:nvPr/>
        </p:nvSpPr>
        <p:spPr>
          <a:xfrm>
            <a:off x="228600" y="114298"/>
            <a:ext cx="11684000" cy="657848"/>
          </a:xfrm>
          <a:prstGeom prst="rect">
            <a:avLst/>
          </a:prstGeom>
          <a:solidFill>
            <a:srgbClr val="E7E7E7">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71" name="Shape 371"/>
          <p:cNvSpPr/>
          <p:nvPr/>
        </p:nvSpPr>
        <p:spPr>
          <a:xfrm>
            <a:off x="284722" y="253998"/>
            <a:ext cx="2862338" cy="436521"/>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b="0" i="0" lang="ko-KR" sz="1200" u="none" cap="none" strike="noStrike">
                <a:solidFill>
                  <a:srgbClr val="262626"/>
                </a:solidFill>
                <a:latin typeface="Arial"/>
                <a:ea typeface="Arial"/>
                <a:cs typeface="Arial"/>
                <a:sym typeface="Arial"/>
              </a:rPr>
              <a:t>시스템 설계 및 다이어그램</a:t>
            </a:r>
            <a:endParaRPr b="0" i="0" sz="1200" u="none" cap="none" strike="noStrike">
              <a:solidFill>
                <a:srgbClr val="262626"/>
              </a:solidFill>
              <a:latin typeface="Arial"/>
              <a:ea typeface="Arial"/>
              <a:cs typeface="Arial"/>
              <a:sym typeface="Arial"/>
            </a:endParaRPr>
          </a:p>
        </p:txBody>
      </p:sp>
      <p:sp>
        <p:nvSpPr>
          <p:cNvPr id="372" name="Shape 372"/>
          <p:cNvSpPr/>
          <p:nvPr/>
        </p:nvSpPr>
        <p:spPr>
          <a:xfrm>
            <a:off x="219074" y="690978"/>
            <a:ext cx="11684000" cy="596369"/>
          </a:xfrm>
          <a:prstGeom prst="rect">
            <a:avLst/>
          </a:prstGeom>
          <a:solidFill>
            <a:srgbClr val="F5F5F5"/>
          </a:solidFill>
          <a:ln>
            <a:noFill/>
          </a:ln>
          <a:effectLst>
            <a:outerShdw blurRad="50800" rotWithShape="0" dir="162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73" name="Shape 373"/>
          <p:cNvSpPr/>
          <p:nvPr/>
        </p:nvSpPr>
        <p:spPr>
          <a:xfrm>
            <a:off x="1862519" y="870483"/>
            <a:ext cx="9821333" cy="289901"/>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80975" marR="0" rtl="0" algn="l">
              <a:lnSpc>
                <a:spcPct val="100000"/>
              </a:lnSpc>
              <a:spcBef>
                <a:spcPts val="0"/>
              </a:spcBef>
              <a:spcAft>
                <a:spcPts val="0"/>
              </a:spcAft>
              <a:buClr>
                <a:srgbClr val="262626"/>
              </a:buClr>
              <a:buSzPts val="1800"/>
              <a:buFont typeface="Arial"/>
              <a:buNone/>
            </a:pPr>
            <a:r>
              <a:rPr b="0" i="1" lang="ko-KR" sz="1800" u="none" cap="none" strike="noStrike">
                <a:solidFill>
                  <a:srgbClr val="262626"/>
                </a:solidFill>
                <a:latin typeface="Arial"/>
                <a:ea typeface="Arial"/>
                <a:cs typeface="Arial"/>
                <a:sym typeface="Arial"/>
              </a:rPr>
              <a:t>192.168.10.3</a:t>
            </a:r>
            <a:endParaRPr/>
          </a:p>
        </p:txBody>
      </p:sp>
      <p:sp>
        <p:nvSpPr>
          <p:cNvPr id="374" name="Shape 374"/>
          <p:cNvSpPr/>
          <p:nvPr/>
        </p:nvSpPr>
        <p:spPr>
          <a:xfrm>
            <a:off x="11492789" y="329456"/>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75" name="Shape 375"/>
          <p:cNvSpPr/>
          <p:nvPr/>
        </p:nvSpPr>
        <p:spPr>
          <a:xfrm>
            <a:off x="10815197" y="332633"/>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376" name="Shape 376"/>
          <p:cNvSpPr/>
          <p:nvPr/>
        </p:nvSpPr>
        <p:spPr>
          <a:xfrm>
            <a:off x="11165288" y="338011"/>
            <a:ext cx="296987" cy="296987"/>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p:txBody>
      </p:sp>
      <p:pic>
        <p:nvPicPr>
          <p:cNvPr id="377" name="Shape 377"/>
          <p:cNvPicPr preferRelativeResize="0"/>
          <p:nvPr/>
        </p:nvPicPr>
        <p:blipFill rotWithShape="1">
          <a:blip r:embed="rId4">
            <a:alphaModFix/>
          </a:blip>
          <a:srcRect b="0" l="0" r="0" t="0"/>
          <a:stretch/>
        </p:blipFill>
        <p:spPr>
          <a:xfrm>
            <a:off x="11134774" y="305112"/>
            <a:ext cx="341406" cy="377985"/>
          </a:xfrm>
          <a:prstGeom prst="rect">
            <a:avLst/>
          </a:prstGeom>
          <a:noFill/>
          <a:ln>
            <a:noFill/>
          </a:ln>
        </p:spPr>
      </p:pic>
      <p:pic>
        <p:nvPicPr>
          <p:cNvPr id="378" name="Shape 378"/>
          <p:cNvPicPr preferRelativeResize="0"/>
          <p:nvPr/>
        </p:nvPicPr>
        <p:blipFill rotWithShape="1">
          <a:blip r:embed="rId5">
            <a:alphaModFix/>
          </a:blip>
          <a:srcRect b="0" l="0" r="0" t="0"/>
          <a:stretch/>
        </p:blipFill>
        <p:spPr>
          <a:xfrm>
            <a:off x="10811871" y="305112"/>
            <a:ext cx="292633" cy="377985"/>
          </a:xfrm>
          <a:prstGeom prst="rect">
            <a:avLst/>
          </a:prstGeom>
          <a:noFill/>
          <a:ln>
            <a:noFill/>
          </a:ln>
        </p:spPr>
      </p:pic>
      <p:pic>
        <p:nvPicPr>
          <p:cNvPr id="379" name="Shape 379"/>
          <p:cNvPicPr preferRelativeResize="0"/>
          <p:nvPr/>
        </p:nvPicPr>
        <p:blipFill rotWithShape="1">
          <a:blip r:embed="rId6">
            <a:alphaModFix/>
          </a:blip>
          <a:srcRect b="0" l="0" r="0" t="0"/>
          <a:stretch/>
        </p:blipFill>
        <p:spPr>
          <a:xfrm>
            <a:off x="11512379" y="348088"/>
            <a:ext cx="274344" cy="323116"/>
          </a:xfrm>
          <a:prstGeom prst="rect">
            <a:avLst/>
          </a:prstGeom>
          <a:noFill/>
          <a:ln>
            <a:noFill/>
          </a:ln>
        </p:spPr>
      </p:pic>
      <p:grpSp>
        <p:nvGrpSpPr>
          <p:cNvPr id="380" name="Shape 380"/>
          <p:cNvGrpSpPr/>
          <p:nvPr/>
        </p:nvGrpSpPr>
        <p:grpSpPr>
          <a:xfrm>
            <a:off x="592900" y="128519"/>
            <a:ext cx="1129530" cy="1049585"/>
            <a:chOff x="433045" y="268968"/>
            <a:chExt cx="1129530" cy="1081464"/>
          </a:xfrm>
        </p:grpSpPr>
        <p:sp>
          <p:nvSpPr>
            <p:cNvPr id="381" name="Shape 381"/>
            <p:cNvSpPr/>
            <p:nvPr/>
          </p:nvSpPr>
          <p:spPr>
            <a:xfrm>
              <a:off x="8184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2" name="Shape 382"/>
            <p:cNvSpPr/>
            <p:nvPr/>
          </p:nvSpPr>
          <p:spPr>
            <a:xfrm>
              <a:off x="1234376" y="268968"/>
              <a:ext cx="328199" cy="37388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83" name="Shape 383"/>
            <p:cNvGrpSpPr/>
            <p:nvPr/>
          </p:nvGrpSpPr>
          <p:grpSpPr>
            <a:xfrm>
              <a:off x="433045" y="1067363"/>
              <a:ext cx="150350" cy="261938"/>
              <a:chOff x="439395" y="1067363"/>
              <a:chExt cx="150350" cy="261938"/>
            </a:xfrm>
          </p:grpSpPr>
          <p:sp>
            <p:nvSpPr>
              <p:cNvPr id="384" name="Shape 384"/>
              <p:cNvSpPr/>
              <p:nvPr/>
            </p:nvSpPr>
            <p:spPr>
              <a:xfrm>
                <a:off x="445745" y="1192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5" name="Shape 385"/>
              <p:cNvSpPr/>
              <p:nvPr/>
            </p:nvSpPr>
            <p:spPr>
              <a:xfrm>
                <a:off x="439395" y="106736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86" name="Shape 386"/>
            <p:cNvGrpSpPr/>
            <p:nvPr/>
          </p:nvGrpSpPr>
          <p:grpSpPr>
            <a:xfrm rot="10800000">
              <a:off x="1345792" y="1073713"/>
              <a:ext cx="150350" cy="261938"/>
              <a:chOff x="439395" y="1188013"/>
              <a:chExt cx="150350" cy="261938"/>
            </a:xfrm>
          </p:grpSpPr>
          <p:sp>
            <p:nvSpPr>
              <p:cNvPr id="387" name="Shape 387"/>
              <p:cNvSpPr/>
              <p:nvPr/>
            </p:nvSpPr>
            <p:spPr>
              <a:xfrm>
                <a:off x="445745" y="1319776"/>
                <a:ext cx="144000" cy="11113"/>
              </a:xfrm>
              <a:custGeom>
                <a:pathLst>
                  <a:path extrusionOk="0" h="102" w="3342">
                    <a:moveTo>
                      <a:pt x="51" y="0"/>
                    </a:moveTo>
                    <a:lnTo>
                      <a:pt x="3291" y="0"/>
                    </a:lnTo>
                    <a:lnTo>
                      <a:pt x="3307" y="2"/>
                    </a:lnTo>
                    <a:lnTo>
                      <a:pt x="3321" y="10"/>
                    </a:lnTo>
                    <a:lnTo>
                      <a:pt x="3332" y="21"/>
                    </a:lnTo>
                    <a:lnTo>
                      <a:pt x="3340" y="35"/>
                    </a:lnTo>
                    <a:lnTo>
                      <a:pt x="3342" y="50"/>
                    </a:lnTo>
                    <a:lnTo>
                      <a:pt x="3340" y="67"/>
                    </a:lnTo>
                    <a:lnTo>
                      <a:pt x="3332" y="80"/>
                    </a:lnTo>
                    <a:lnTo>
                      <a:pt x="3321" y="92"/>
                    </a:lnTo>
                    <a:lnTo>
                      <a:pt x="3307" y="99"/>
                    </a:lnTo>
                    <a:lnTo>
                      <a:pt x="3291" y="102"/>
                    </a:lnTo>
                    <a:lnTo>
                      <a:pt x="51" y="102"/>
                    </a:lnTo>
                    <a:lnTo>
                      <a:pt x="35" y="99"/>
                    </a:lnTo>
                    <a:lnTo>
                      <a:pt x="21" y="92"/>
                    </a:lnTo>
                    <a:lnTo>
                      <a:pt x="9" y="80"/>
                    </a:lnTo>
                    <a:lnTo>
                      <a:pt x="3" y="67"/>
                    </a:lnTo>
                    <a:lnTo>
                      <a:pt x="0" y="50"/>
                    </a:lnTo>
                    <a:lnTo>
                      <a:pt x="3" y="35"/>
                    </a:lnTo>
                    <a:lnTo>
                      <a:pt x="9" y="21"/>
                    </a:lnTo>
                    <a:lnTo>
                      <a:pt x="21" y="10"/>
                    </a:lnTo>
                    <a:lnTo>
                      <a:pt x="35" y="2"/>
                    </a:lnTo>
                    <a:lnTo>
                      <a:pt x="5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8" name="Shape 388"/>
              <p:cNvSpPr/>
              <p:nvPr/>
            </p:nvSpPr>
            <p:spPr>
              <a:xfrm>
                <a:off x="439395" y="1188013"/>
                <a:ext cx="138113" cy="261938"/>
              </a:xfrm>
              <a:custGeom>
                <a:pathLst>
                  <a:path extrusionOk="0" h="2639" w="1386">
                    <a:moveTo>
                      <a:pt x="1327" y="0"/>
                    </a:moveTo>
                    <a:lnTo>
                      <a:pt x="1343" y="0"/>
                    </a:lnTo>
                    <a:lnTo>
                      <a:pt x="1358" y="4"/>
                    </a:lnTo>
                    <a:lnTo>
                      <a:pt x="1371" y="13"/>
                    </a:lnTo>
                    <a:lnTo>
                      <a:pt x="1380" y="27"/>
                    </a:lnTo>
                    <a:lnTo>
                      <a:pt x="1386" y="42"/>
                    </a:lnTo>
                    <a:lnTo>
                      <a:pt x="1386" y="58"/>
                    </a:lnTo>
                    <a:lnTo>
                      <a:pt x="1380" y="72"/>
                    </a:lnTo>
                    <a:lnTo>
                      <a:pt x="1371" y="86"/>
                    </a:lnTo>
                    <a:lnTo>
                      <a:pt x="124" y="1318"/>
                    </a:lnTo>
                    <a:lnTo>
                      <a:pt x="1371" y="2553"/>
                    </a:lnTo>
                    <a:lnTo>
                      <a:pt x="1380" y="2565"/>
                    </a:lnTo>
                    <a:lnTo>
                      <a:pt x="1386" y="2581"/>
                    </a:lnTo>
                    <a:lnTo>
                      <a:pt x="1386" y="2596"/>
                    </a:lnTo>
                    <a:lnTo>
                      <a:pt x="1380" y="2611"/>
                    </a:lnTo>
                    <a:lnTo>
                      <a:pt x="1371" y="2624"/>
                    </a:lnTo>
                    <a:lnTo>
                      <a:pt x="1360" y="2632"/>
                    </a:lnTo>
                    <a:lnTo>
                      <a:pt x="1348" y="2638"/>
                    </a:lnTo>
                    <a:lnTo>
                      <a:pt x="1335" y="2639"/>
                    </a:lnTo>
                    <a:lnTo>
                      <a:pt x="1322" y="2638"/>
                    </a:lnTo>
                    <a:lnTo>
                      <a:pt x="1310" y="2632"/>
                    </a:lnTo>
                    <a:lnTo>
                      <a:pt x="1299" y="2624"/>
                    </a:lnTo>
                    <a:lnTo>
                      <a:pt x="15" y="1354"/>
                    </a:lnTo>
                    <a:lnTo>
                      <a:pt x="7" y="1344"/>
                    </a:lnTo>
                    <a:lnTo>
                      <a:pt x="2" y="1332"/>
                    </a:lnTo>
                    <a:lnTo>
                      <a:pt x="0" y="1318"/>
                    </a:lnTo>
                    <a:lnTo>
                      <a:pt x="2" y="1306"/>
                    </a:lnTo>
                    <a:lnTo>
                      <a:pt x="7" y="1293"/>
                    </a:lnTo>
                    <a:lnTo>
                      <a:pt x="15" y="1283"/>
                    </a:lnTo>
                    <a:lnTo>
                      <a:pt x="1299" y="13"/>
                    </a:lnTo>
                    <a:lnTo>
                      <a:pt x="1312" y="4"/>
                    </a:lnTo>
                    <a:lnTo>
                      <a:pt x="1327"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9" name="Shape 389"/>
            <p:cNvSpPr/>
            <p:nvPr/>
          </p:nvSpPr>
          <p:spPr>
            <a:xfrm>
              <a:off x="860801" y="1052367"/>
              <a:ext cx="263298" cy="298065"/>
            </a:xfrm>
            <a:custGeom>
              <a:pathLst>
                <a:path extrusionOk="0" h="4098" w="3620">
                  <a:moveTo>
                    <a:pt x="1810" y="0"/>
                  </a:moveTo>
                  <a:lnTo>
                    <a:pt x="1929" y="4"/>
                  </a:lnTo>
                  <a:lnTo>
                    <a:pt x="2046" y="15"/>
                  </a:lnTo>
                  <a:lnTo>
                    <a:pt x="2160" y="34"/>
                  </a:lnTo>
                  <a:lnTo>
                    <a:pt x="2272" y="60"/>
                  </a:lnTo>
                  <a:lnTo>
                    <a:pt x="2381" y="92"/>
                  </a:lnTo>
                  <a:lnTo>
                    <a:pt x="2488" y="132"/>
                  </a:lnTo>
                  <a:lnTo>
                    <a:pt x="2591" y="178"/>
                  </a:lnTo>
                  <a:lnTo>
                    <a:pt x="2690" y="228"/>
                  </a:lnTo>
                  <a:lnTo>
                    <a:pt x="2786" y="287"/>
                  </a:lnTo>
                  <a:lnTo>
                    <a:pt x="2878" y="350"/>
                  </a:lnTo>
                  <a:lnTo>
                    <a:pt x="2966" y="418"/>
                  </a:lnTo>
                  <a:lnTo>
                    <a:pt x="3049" y="492"/>
                  </a:lnTo>
                  <a:lnTo>
                    <a:pt x="3128" y="571"/>
                  </a:lnTo>
                  <a:lnTo>
                    <a:pt x="3202" y="654"/>
                  </a:lnTo>
                  <a:lnTo>
                    <a:pt x="3270" y="741"/>
                  </a:lnTo>
                  <a:lnTo>
                    <a:pt x="3333" y="833"/>
                  </a:lnTo>
                  <a:lnTo>
                    <a:pt x="3392" y="930"/>
                  </a:lnTo>
                  <a:lnTo>
                    <a:pt x="3442" y="1029"/>
                  </a:lnTo>
                  <a:lnTo>
                    <a:pt x="3488" y="1133"/>
                  </a:lnTo>
                  <a:lnTo>
                    <a:pt x="3527" y="1239"/>
                  </a:lnTo>
                  <a:lnTo>
                    <a:pt x="3560" y="1349"/>
                  </a:lnTo>
                  <a:lnTo>
                    <a:pt x="3587" y="1460"/>
                  </a:lnTo>
                  <a:lnTo>
                    <a:pt x="3605" y="1575"/>
                  </a:lnTo>
                  <a:lnTo>
                    <a:pt x="3616" y="1691"/>
                  </a:lnTo>
                  <a:lnTo>
                    <a:pt x="3620" y="1811"/>
                  </a:lnTo>
                  <a:lnTo>
                    <a:pt x="3616" y="1930"/>
                  </a:lnTo>
                  <a:lnTo>
                    <a:pt x="3605" y="2047"/>
                  </a:lnTo>
                  <a:lnTo>
                    <a:pt x="3587" y="2161"/>
                  </a:lnTo>
                  <a:lnTo>
                    <a:pt x="3560" y="2273"/>
                  </a:lnTo>
                  <a:lnTo>
                    <a:pt x="3527" y="2382"/>
                  </a:lnTo>
                  <a:lnTo>
                    <a:pt x="3488" y="2489"/>
                  </a:lnTo>
                  <a:lnTo>
                    <a:pt x="3442" y="2592"/>
                  </a:lnTo>
                  <a:lnTo>
                    <a:pt x="3392" y="2691"/>
                  </a:lnTo>
                  <a:lnTo>
                    <a:pt x="3333" y="2787"/>
                  </a:lnTo>
                  <a:lnTo>
                    <a:pt x="3270" y="2879"/>
                  </a:lnTo>
                  <a:lnTo>
                    <a:pt x="3202" y="2967"/>
                  </a:lnTo>
                  <a:lnTo>
                    <a:pt x="3128" y="3050"/>
                  </a:lnTo>
                  <a:lnTo>
                    <a:pt x="3049" y="3128"/>
                  </a:lnTo>
                  <a:lnTo>
                    <a:pt x="2966" y="3203"/>
                  </a:lnTo>
                  <a:lnTo>
                    <a:pt x="2878" y="3271"/>
                  </a:lnTo>
                  <a:lnTo>
                    <a:pt x="2786" y="3334"/>
                  </a:lnTo>
                  <a:lnTo>
                    <a:pt x="2690" y="3391"/>
                  </a:lnTo>
                  <a:lnTo>
                    <a:pt x="2591" y="3444"/>
                  </a:lnTo>
                  <a:lnTo>
                    <a:pt x="2488" y="3490"/>
                  </a:lnTo>
                  <a:lnTo>
                    <a:pt x="2381" y="3528"/>
                  </a:lnTo>
                  <a:lnTo>
                    <a:pt x="2272" y="3562"/>
                  </a:lnTo>
                  <a:lnTo>
                    <a:pt x="2160" y="3586"/>
                  </a:lnTo>
                  <a:lnTo>
                    <a:pt x="2046" y="3606"/>
                  </a:lnTo>
                  <a:lnTo>
                    <a:pt x="1929" y="3617"/>
                  </a:lnTo>
                  <a:lnTo>
                    <a:pt x="1810" y="3621"/>
                  </a:lnTo>
                  <a:lnTo>
                    <a:pt x="1624" y="3621"/>
                  </a:lnTo>
                  <a:lnTo>
                    <a:pt x="1891" y="3919"/>
                  </a:lnTo>
                  <a:lnTo>
                    <a:pt x="1904" y="3939"/>
                  </a:lnTo>
                  <a:lnTo>
                    <a:pt x="1913" y="3961"/>
                  </a:lnTo>
                  <a:lnTo>
                    <a:pt x="1917" y="3985"/>
                  </a:lnTo>
                  <a:lnTo>
                    <a:pt x="1915" y="4009"/>
                  </a:lnTo>
                  <a:lnTo>
                    <a:pt x="1909" y="4031"/>
                  </a:lnTo>
                  <a:lnTo>
                    <a:pt x="1898" y="4052"/>
                  </a:lnTo>
                  <a:lnTo>
                    <a:pt x="1882" y="4071"/>
                  </a:lnTo>
                  <a:lnTo>
                    <a:pt x="1860" y="4086"/>
                  </a:lnTo>
                  <a:lnTo>
                    <a:pt x="1835" y="4096"/>
                  </a:lnTo>
                  <a:lnTo>
                    <a:pt x="1810" y="4098"/>
                  </a:lnTo>
                  <a:lnTo>
                    <a:pt x="1788" y="4096"/>
                  </a:lnTo>
                  <a:lnTo>
                    <a:pt x="1766" y="4089"/>
                  </a:lnTo>
                  <a:lnTo>
                    <a:pt x="1748" y="4078"/>
                  </a:lnTo>
                  <a:lnTo>
                    <a:pt x="1730" y="4062"/>
                  </a:lnTo>
                  <a:lnTo>
                    <a:pt x="1349" y="3636"/>
                  </a:lnTo>
                  <a:lnTo>
                    <a:pt x="1328" y="3609"/>
                  </a:lnTo>
                  <a:lnTo>
                    <a:pt x="1315" y="3578"/>
                  </a:lnTo>
                  <a:lnTo>
                    <a:pt x="1306" y="3547"/>
                  </a:lnTo>
                  <a:lnTo>
                    <a:pt x="1302" y="3513"/>
                  </a:lnTo>
                  <a:lnTo>
                    <a:pt x="1306" y="3481"/>
                  </a:lnTo>
                  <a:lnTo>
                    <a:pt x="1315" y="3449"/>
                  </a:lnTo>
                  <a:lnTo>
                    <a:pt x="1328" y="3419"/>
                  </a:lnTo>
                  <a:lnTo>
                    <a:pt x="1349" y="3391"/>
                  </a:lnTo>
                  <a:lnTo>
                    <a:pt x="1730" y="2965"/>
                  </a:lnTo>
                  <a:lnTo>
                    <a:pt x="1748" y="2948"/>
                  </a:lnTo>
                  <a:lnTo>
                    <a:pt x="1769" y="2937"/>
                  </a:lnTo>
                  <a:lnTo>
                    <a:pt x="1793" y="2931"/>
                  </a:lnTo>
                  <a:lnTo>
                    <a:pt x="1816" y="2929"/>
                  </a:lnTo>
                  <a:lnTo>
                    <a:pt x="1838" y="2933"/>
                  </a:lnTo>
                  <a:lnTo>
                    <a:pt x="1861" y="2942"/>
                  </a:lnTo>
                  <a:lnTo>
                    <a:pt x="1882" y="2957"/>
                  </a:lnTo>
                  <a:lnTo>
                    <a:pt x="1898" y="2975"/>
                  </a:lnTo>
                  <a:lnTo>
                    <a:pt x="1909" y="2997"/>
                  </a:lnTo>
                  <a:lnTo>
                    <a:pt x="1915" y="3019"/>
                  </a:lnTo>
                  <a:lnTo>
                    <a:pt x="1917" y="3042"/>
                  </a:lnTo>
                  <a:lnTo>
                    <a:pt x="1913" y="3066"/>
                  </a:lnTo>
                  <a:lnTo>
                    <a:pt x="1904" y="3087"/>
                  </a:lnTo>
                  <a:lnTo>
                    <a:pt x="1891" y="3108"/>
                  </a:lnTo>
                  <a:lnTo>
                    <a:pt x="1624" y="3406"/>
                  </a:lnTo>
                  <a:lnTo>
                    <a:pt x="1810" y="3406"/>
                  </a:lnTo>
                  <a:lnTo>
                    <a:pt x="1919" y="3403"/>
                  </a:lnTo>
                  <a:lnTo>
                    <a:pt x="2026" y="3391"/>
                  </a:lnTo>
                  <a:lnTo>
                    <a:pt x="2131" y="3374"/>
                  </a:lnTo>
                  <a:lnTo>
                    <a:pt x="2233" y="3349"/>
                  </a:lnTo>
                  <a:lnTo>
                    <a:pt x="2334" y="3318"/>
                  </a:lnTo>
                  <a:lnTo>
                    <a:pt x="2431" y="3281"/>
                  </a:lnTo>
                  <a:lnTo>
                    <a:pt x="2524" y="3237"/>
                  </a:lnTo>
                  <a:lnTo>
                    <a:pt x="2614" y="3188"/>
                  </a:lnTo>
                  <a:lnTo>
                    <a:pt x="2701" y="3133"/>
                  </a:lnTo>
                  <a:lnTo>
                    <a:pt x="2784" y="3074"/>
                  </a:lnTo>
                  <a:lnTo>
                    <a:pt x="2863" y="3008"/>
                  </a:lnTo>
                  <a:lnTo>
                    <a:pt x="2937" y="2938"/>
                  </a:lnTo>
                  <a:lnTo>
                    <a:pt x="3008" y="2864"/>
                  </a:lnTo>
                  <a:lnTo>
                    <a:pt x="3073" y="2785"/>
                  </a:lnTo>
                  <a:lnTo>
                    <a:pt x="3132" y="2702"/>
                  </a:lnTo>
                  <a:lnTo>
                    <a:pt x="3187" y="2615"/>
                  </a:lnTo>
                  <a:lnTo>
                    <a:pt x="3236" y="2525"/>
                  </a:lnTo>
                  <a:lnTo>
                    <a:pt x="3280" y="2431"/>
                  </a:lnTo>
                  <a:lnTo>
                    <a:pt x="3317" y="2335"/>
                  </a:lnTo>
                  <a:lnTo>
                    <a:pt x="3348" y="2234"/>
                  </a:lnTo>
                  <a:lnTo>
                    <a:pt x="3373" y="2132"/>
                  </a:lnTo>
                  <a:lnTo>
                    <a:pt x="3390" y="2027"/>
                  </a:lnTo>
                  <a:lnTo>
                    <a:pt x="3402" y="1920"/>
                  </a:lnTo>
                  <a:lnTo>
                    <a:pt x="3405" y="1811"/>
                  </a:lnTo>
                  <a:lnTo>
                    <a:pt x="3402" y="1701"/>
                  </a:lnTo>
                  <a:lnTo>
                    <a:pt x="3390" y="1594"/>
                  </a:lnTo>
                  <a:lnTo>
                    <a:pt x="3373" y="1489"/>
                  </a:lnTo>
                  <a:lnTo>
                    <a:pt x="3348" y="1387"/>
                  </a:lnTo>
                  <a:lnTo>
                    <a:pt x="3317" y="1287"/>
                  </a:lnTo>
                  <a:lnTo>
                    <a:pt x="3280" y="1190"/>
                  </a:lnTo>
                  <a:lnTo>
                    <a:pt x="3236" y="1097"/>
                  </a:lnTo>
                  <a:lnTo>
                    <a:pt x="3187" y="1006"/>
                  </a:lnTo>
                  <a:lnTo>
                    <a:pt x="3132" y="919"/>
                  </a:lnTo>
                  <a:lnTo>
                    <a:pt x="3073" y="836"/>
                  </a:lnTo>
                  <a:lnTo>
                    <a:pt x="3008" y="758"/>
                  </a:lnTo>
                  <a:lnTo>
                    <a:pt x="2937" y="683"/>
                  </a:lnTo>
                  <a:lnTo>
                    <a:pt x="2863" y="612"/>
                  </a:lnTo>
                  <a:lnTo>
                    <a:pt x="2784" y="548"/>
                  </a:lnTo>
                  <a:lnTo>
                    <a:pt x="2701" y="488"/>
                  </a:lnTo>
                  <a:lnTo>
                    <a:pt x="2614" y="433"/>
                  </a:lnTo>
                  <a:lnTo>
                    <a:pt x="2524" y="384"/>
                  </a:lnTo>
                  <a:lnTo>
                    <a:pt x="2431" y="340"/>
                  </a:lnTo>
                  <a:lnTo>
                    <a:pt x="2334" y="303"/>
                  </a:lnTo>
                  <a:lnTo>
                    <a:pt x="2233" y="272"/>
                  </a:lnTo>
                  <a:lnTo>
                    <a:pt x="2131" y="247"/>
                  </a:lnTo>
                  <a:lnTo>
                    <a:pt x="2026" y="230"/>
                  </a:lnTo>
                  <a:lnTo>
                    <a:pt x="1919" y="219"/>
                  </a:lnTo>
                  <a:lnTo>
                    <a:pt x="1810" y="215"/>
                  </a:lnTo>
                  <a:lnTo>
                    <a:pt x="1701" y="219"/>
                  </a:lnTo>
                  <a:lnTo>
                    <a:pt x="1594" y="230"/>
                  </a:lnTo>
                  <a:lnTo>
                    <a:pt x="1488" y="247"/>
                  </a:lnTo>
                  <a:lnTo>
                    <a:pt x="1387" y="272"/>
                  </a:lnTo>
                  <a:lnTo>
                    <a:pt x="1286" y="303"/>
                  </a:lnTo>
                  <a:lnTo>
                    <a:pt x="1189" y="340"/>
                  </a:lnTo>
                  <a:lnTo>
                    <a:pt x="1096" y="384"/>
                  </a:lnTo>
                  <a:lnTo>
                    <a:pt x="1005" y="433"/>
                  </a:lnTo>
                  <a:lnTo>
                    <a:pt x="918" y="488"/>
                  </a:lnTo>
                  <a:lnTo>
                    <a:pt x="835" y="548"/>
                  </a:lnTo>
                  <a:lnTo>
                    <a:pt x="757" y="612"/>
                  </a:lnTo>
                  <a:lnTo>
                    <a:pt x="683" y="683"/>
                  </a:lnTo>
                  <a:lnTo>
                    <a:pt x="613" y="758"/>
                  </a:lnTo>
                  <a:lnTo>
                    <a:pt x="547" y="836"/>
                  </a:lnTo>
                  <a:lnTo>
                    <a:pt x="488" y="919"/>
                  </a:lnTo>
                  <a:lnTo>
                    <a:pt x="433" y="1006"/>
                  </a:lnTo>
                  <a:lnTo>
                    <a:pt x="383" y="1097"/>
                  </a:lnTo>
                  <a:lnTo>
                    <a:pt x="340" y="1190"/>
                  </a:lnTo>
                  <a:lnTo>
                    <a:pt x="303" y="1287"/>
                  </a:lnTo>
                  <a:lnTo>
                    <a:pt x="272" y="1387"/>
                  </a:lnTo>
                  <a:lnTo>
                    <a:pt x="247" y="1489"/>
                  </a:lnTo>
                  <a:lnTo>
                    <a:pt x="229" y="1594"/>
                  </a:lnTo>
                  <a:lnTo>
                    <a:pt x="218" y="1701"/>
                  </a:lnTo>
                  <a:lnTo>
                    <a:pt x="215" y="1811"/>
                  </a:lnTo>
                  <a:lnTo>
                    <a:pt x="211" y="1839"/>
                  </a:lnTo>
                  <a:lnTo>
                    <a:pt x="200" y="1865"/>
                  </a:lnTo>
                  <a:lnTo>
                    <a:pt x="184" y="1886"/>
                  </a:lnTo>
                  <a:lnTo>
                    <a:pt x="161" y="1904"/>
                  </a:lnTo>
                  <a:lnTo>
                    <a:pt x="136" y="1914"/>
                  </a:lnTo>
                  <a:lnTo>
                    <a:pt x="108" y="1917"/>
                  </a:lnTo>
                  <a:lnTo>
                    <a:pt x="79" y="1914"/>
                  </a:lnTo>
                  <a:lnTo>
                    <a:pt x="53" y="1904"/>
                  </a:lnTo>
                  <a:lnTo>
                    <a:pt x="31" y="1886"/>
                  </a:lnTo>
                  <a:lnTo>
                    <a:pt x="15" y="1865"/>
                  </a:lnTo>
                  <a:lnTo>
                    <a:pt x="3" y="1839"/>
                  </a:lnTo>
                  <a:lnTo>
                    <a:pt x="0" y="1811"/>
                  </a:lnTo>
                  <a:lnTo>
                    <a:pt x="3" y="1691"/>
                  </a:lnTo>
                  <a:lnTo>
                    <a:pt x="15" y="1575"/>
                  </a:lnTo>
                  <a:lnTo>
                    <a:pt x="35" y="1460"/>
                  </a:lnTo>
                  <a:lnTo>
                    <a:pt x="59" y="1349"/>
                  </a:lnTo>
                  <a:lnTo>
                    <a:pt x="93" y="1239"/>
                  </a:lnTo>
                  <a:lnTo>
                    <a:pt x="131" y="1133"/>
                  </a:lnTo>
                  <a:lnTo>
                    <a:pt x="177" y="1029"/>
                  </a:lnTo>
                  <a:lnTo>
                    <a:pt x="229" y="930"/>
                  </a:lnTo>
                  <a:lnTo>
                    <a:pt x="287" y="833"/>
                  </a:lnTo>
                  <a:lnTo>
                    <a:pt x="350" y="741"/>
                  </a:lnTo>
                  <a:lnTo>
                    <a:pt x="418" y="654"/>
                  </a:lnTo>
                  <a:lnTo>
                    <a:pt x="491" y="571"/>
                  </a:lnTo>
                  <a:lnTo>
                    <a:pt x="571" y="492"/>
                  </a:lnTo>
                  <a:lnTo>
                    <a:pt x="654" y="418"/>
                  </a:lnTo>
                  <a:lnTo>
                    <a:pt x="742" y="350"/>
                  </a:lnTo>
                  <a:lnTo>
                    <a:pt x="834" y="287"/>
                  </a:lnTo>
                  <a:lnTo>
                    <a:pt x="930" y="228"/>
                  </a:lnTo>
                  <a:lnTo>
                    <a:pt x="1029" y="178"/>
                  </a:lnTo>
                  <a:lnTo>
                    <a:pt x="1132" y="132"/>
                  </a:lnTo>
                  <a:lnTo>
                    <a:pt x="1239" y="92"/>
                  </a:lnTo>
                  <a:lnTo>
                    <a:pt x="1348" y="60"/>
                  </a:lnTo>
                  <a:lnTo>
                    <a:pt x="1460" y="34"/>
                  </a:lnTo>
                  <a:lnTo>
                    <a:pt x="1574" y="15"/>
                  </a:lnTo>
                  <a:lnTo>
                    <a:pt x="1691" y="4"/>
                  </a:lnTo>
                  <a:lnTo>
                    <a:pt x="181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0" name="Shape 390"/>
          <p:cNvSpPr/>
          <p:nvPr/>
        </p:nvSpPr>
        <p:spPr>
          <a:xfrm>
            <a:off x="3216260" y="253997"/>
            <a:ext cx="2862338" cy="429099"/>
          </a:xfrm>
          <a:custGeom>
            <a:pathLst>
              <a:path extrusionOk="0" h="518148" w="2862338">
                <a:moveTo>
                  <a:pt x="71353" y="0"/>
                </a:moveTo>
                <a:lnTo>
                  <a:pt x="2790985" y="0"/>
                </a:lnTo>
                <a:cubicBezTo>
                  <a:pt x="2830392" y="0"/>
                  <a:pt x="2862338" y="31946"/>
                  <a:pt x="2862338" y="71353"/>
                </a:cubicBezTo>
                <a:lnTo>
                  <a:pt x="2862338" y="518148"/>
                </a:lnTo>
                <a:lnTo>
                  <a:pt x="0" y="518148"/>
                </a:lnTo>
                <a:lnTo>
                  <a:pt x="0" y="71353"/>
                </a:lnTo>
                <a:cubicBezTo>
                  <a:pt x="0" y="31946"/>
                  <a:pt x="31946" y="0"/>
                  <a:pt x="71353" y="0"/>
                </a:cubicBezTo>
                <a:close/>
              </a:path>
            </a:pathLst>
          </a:custGeom>
          <a:solidFill>
            <a:srgbClr val="FFFFFF"/>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174625" marR="0" rtl="0" algn="l">
              <a:lnSpc>
                <a:spcPct val="100000"/>
              </a:lnSpc>
              <a:spcBef>
                <a:spcPts val="0"/>
              </a:spcBef>
              <a:spcAft>
                <a:spcPts val="0"/>
              </a:spcAft>
              <a:buClr>
                <a:srgbClr val="262626"/>
              </a:buClr>
              <a:buSzPts val="1200"/>
              <a:buFont typeface="Arial"/>
              <a:buNone/>
            </a:pPr>
            <a:r>
              <a:rPr lang="ko-KR" sz="1200">
                <a:solidFill>
                  <a:srgbClr val="262626"/>
                </a:solidFill>
                <a:latin typeface="Arial"/>
                <a:ea typeface="Arial"/>
                <a:cs typeface="Arial"/>
                <a:sym typeface="Arial"/>
              </a:rPr>
              <a:t>테이블 설계서</a:t>
            </a:r>
            <a:endParaRPr b="0" i="0" sz="1200" u="none" cap="none" strike="noStrike">
              <a:solidFill>
                <a:srgbClr val="262626"/>
              </a:solidFill>
              <a:latin typeface="Arial"/>
              <a:ea typeface="Arial"/>
              <a:cs typeface="Arial"/>
              <a:sym typeface="Arial"/>
            </a:endParaRPr>
          </a:p>
        </p:txBody>
      </p:sp>
      <p:sp>
        <p:nvSpPr>
          <p:cNvPr id="391" name="Shape 391"/>
          <p:cNvSpPr/>
          <p:nvPr/>
        </p:nvSpPr>
        <p:spPr>
          <a:xfrm>
            <a:off x="5717360" y="311140"/>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sp>
        <p:nvSpPr>
          <p:cNvPr id="392" name="Shape 392"/>
          <p:cNvSpPr/>
          <p:nvPr/>
        </p:nvSpPr>
        <p:spPr>
          <a:xfrm>
            <a:off x="2800360" y="319695"/>
            <a:ext cx="328199" cy="333617"/>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3F3F3F"/>
              </a:buClr>
              <a:buSzPts val="1200"/>
              <a:buFont typeface="Arial"/>
              <a:buNone/>
            </a:pPr>
            <a:r>
              <a:rPr b="1" i="0" lang="ko-KR" sz="1200" u="none" cap="none" strike="noStrike">
                <a:solidFill>
                  <a:srgbClr val="3F3F3F"/>
                </a:solidFill>
                <a:latin typeface="Arial"/>
                <a:ea typeface="Arial"/>
                <a:cs typeface="Arial"/>
                <a:sym typeface="Arial"/>
              </a:rPr>
              <a:t>X</a:t>
            </a:r>
            <a:endParaRPr b="1" i="0" sz="1200" u="none" cap="none" strike="noStrike">
              <a:solidFill>
                <a:srgbClr val="3F3F3F"/>
              </a:solidFill>
              <a:latin typeface="Arial"/>
              <a:ea typeface="Arial"/>
              <a:cs typeface="Arial"/>
              <a:sym typeface="Arial"/>
            </a:endParaRPr>
          </a:p>
        </p:txBody>
      </p:sp>
      <p:graphicFrame>
        <p:nvGraphicFramePr>
          <p:cNvPr id="393" name="Shape 393"/>
          <p:cNvGraphicFramePr/>
          <p:nvPr/>
        </p:nvGraphicFramePr>
        <p:xfrm>
          <a:off x="1371600" y="2920206"/>
          <a:ext cx="3000000" cy="3000000"/>
        </p:xfrm>
        <a:graphic>
          <a:graphicData uri="http://schemas.openxmlformats.org/drawingml/2006/table">
            <a:tbl>
              <a:tblPr>
                <a:noFill/>
                <a:tableStyleId>{14CD3E56-CB92-4C50-BD7B-D8E28AC86A44}</a:tableStyleId>
              </a:tblPr>
              <a:tblGrid>
                <a:gridCol w="917500"/>
                <a:gridCol w="1289975"/>
                <a:gridCol w="1051700"/>
                <a:gridCol w="575150"/>
                <a:gridCol w="1040725"/>
                <a:gridCol w="3848000"/>
                <a:gridCol w="725775"/>
              </a:tblGrid>
              <a:tr h="30480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MEMBER</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750">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테이블 설명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gridSpan="3">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테이블</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이름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타입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길이</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NULL?</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논리명</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설명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key</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C0C0"/>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m_num</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8</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회원을 식별하는 번호</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PK</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m_id</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varchar2</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50</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not</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아이디</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 아이디</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4325">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m_group</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number</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1</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1</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회원구분</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회원구분 식별자</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b="0" i="0" lang="ko-KR" sz="1000" u="none" cap="none" strike="noStrike">
                          <a:solidFill>
                            <a:srgbClr val="000000"/>
                          </a:solidFill>
                          <a:latin typeface="Arial"/>
                          <a:ea typeface="Arial"/>
                          <a:cs typeface="Arial"/>
                          <a:sym typeface="Arial"/>
                        </a:rPr>
                        <a:t>　</a:t>
                      </a:r>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